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</Types>
</file>

<file path=_rels/.rels><?xml version="1.0" encoding="UTF-8"?>
<Relationships xmlns="http://schemas.openxmlformats.org/package/2006/relationships"><Relationship Id="rId1" Type="http://schemas.openxmlformats.org/officeDocument/2006/relationships/officeDocument" Target="ppt/presentation.xml"></Relationship><Relationship Id="rId2" Type="http://schemas.openxmlformats.org/package/2006/relationships/metadata/thumbnail" Target="docProps/thumbnail.jpeg"></Relationship><Relationship Id="rId3" Type="http://schemas.openxmlformats.org/package/2006/relationships/metadata/core-properties" Target="docProps/core.xml"></Relationship><Relationship Id="rId4" Type="http://schemas.openxmlformats.org/officeDocument/2006/relationships/extended-properties" Target="docProps/app.xml"></Relationship><Relationship Id="rId5" Type="http://www.infraware.co.kr/2012/infrawarePen" Target="docProps/infrawarePen.xml"></Relationship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embedTrueTypeFonts="1">
  <p:sldMasterIdLst>
    <p:sldMasterId id="2147489150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</p:sldIdLst>
  <p:sldSz cx="9144000" cy="6858000"/>
  <p:notesSz cx="6972300" cy="9207500"/>
  <p:defaultTextStyle>
    <a:lvl1pPr marL="0" indent="0" algn="l" rtl="0" eaLnBrk="0" fontAlgn="base" hangingPunct="0">
      <a:lnSpc>
        <a:spcPct val="100000"/>
      </a:lnSpc>
      <a:spcBef>
        <a:spcPct val="0"/>
      </a:spcBef>
      <a:spcAft>
        <a:spcPct val="0"/>
      </a:spcAft>
      <a:buNone/>
      <a:defRPr sz="2400">
        <a:solidFill>
          <a:schemeClr val="tx1"/>
        </a:solidFill>
        <a:latin typeface="Arial"/>
      </a:defRPr>
    </a:lvl1pPr>
    <a:lvl2pPr marL="457200" indent="0" algn="l" rtl="0" eaLnBrk="0" fontAlgn="base" hangingPunct="0">
      <a:lnSpc>
        <a:spcPct val="100000"/>
      </a:lnSpc>
      <a:spcBef>
        <a:spcPct val="0"/>
      </a:spcBef>
      <a:spcAft>
        <a:spcPct val="0"/>
      </a:spcAft>
      <a:buNone/>
      <a:defRPr sz="2400">
        <a:solidFill>
          <a:schemeClr val="tx1"/>
        </a:solidFill>
        <a:latin typeface="Arial"/>
      </a:defRPr>
    </a:lvl2pPr>
    <a:lvl3pPr marL="914400" indent="0" algn="l" rtl="0" eaLnBrk="0" fontAlgn="base" hangingPunct="0">
      <a:lnSpc>
        <a:spcPct val="100000"/>
      </a:lnSpc>
      <a:spcBef>
        <a:spcPct val="0"/>
      </a:spcBef>
      <a:spcAft>
        <a:spcPct val="0"/>
      </a:spcAft>
      <a:buNone/>
      <a:defRPr sz="2400">
        <a:solidFill>
          <a:schemeClr val="tx1"/>
        </a:solidFill>
        <a:latin typeface="Arial"/>
      </a:defRPr>
    </a:lvl3pPr>
    <a:lvl4pPr marL="1371600" indent="0" algn="l" rtl="0" eaLnBrk="0" fontAlgn="base" hangingPunct="0">
      <a:lnSpc>
        <a:spcPct val="100000"/>
      </a:lnSpc>
      <a:spcBef>
        <a:spcPct val="0"/>
      </a:spcBef>
      <a:spcAft>
        <a:spcPct val="0"/>
      </a:spcAft>
      <a:buNone/>
      <a:defRPr sz="2400">
        <a:solidFill>
          <a:schemeClr val="tx1"/>
        </a:solidFill>
        <a:latin typeface="Arial"/>
      </a:defRPr>
    </a:lvl4pPr>
    <a:lvl5pPr marL="1828800" indent="0" algn="l" rtl="0" eaLnBrk="0" fontAlgn="base" hangingPunct="0">
      <a:lnSpc>
        <a:spcPct val="100000"/>
      </a:lnSpc>
      <a:spcBef>
        <a:spcPct val="0"/>
      </a:spcBef>
      <a:spcAft>
        <a:spcPct val="0"/>
      </a:spcAft>
      <a:buNone/>
      <a:defRPr sz="2400">
        <a:solidFill>
          <a:schemeClr val="tx1"/>
        </a:solidFill>
        <a:latin typeface="Arial"/>
      </a:defRPr>
    </a:lvl5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/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446" y="-96"/>
      </p:cViewPr>
      <p:guideLst>
        <p:guide orient="horz" pos="2158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192" cy="73736192"/>
</p:viewPr>
</file>

<file path=ppt/_rels/presentation.xml.rels><?xml version="1.0" encoding="UTF-8"?>
<Relationships xmlns="http://schemas.openxmlformats.org/package/2006/relationships"><Relationship Id="rId1" Type="http://schemas.openxmlformats.org/officeDocument/2006/relationships/slideMaster" Target="slideMasters/slideMaster1.xml"></Relationship><Relationship Id="rId2" Type="http://schemas.openxmlformats.org/officeDocument/2006/relationships/presProps" Target="presProps.xml"></Relationship><Relationship Id="rId3" Type="http://schemas.openxmlformats.org/officeDocument/2006/relationships/viewProps" Target="viewProps.xml"></Relationship><Relationship Id="rId4" Type="http://schemas.openxmlformats.org/officeDocument/2006/relationships/theme" Target="theme/theme1.xml"></Relationship><Relationship Id="rId5" Type="http://schemas.openxmlformats.org/officeDocument/2006/relationships/tableStyles" Target="tableStyles.xml"></Relationship><Relationship Id="rId6" Type="http://schemas.openxmlformats.org/officeDocument/2006/relationships/slide" Target="slides/slide1.xml"></Relationship><Relationship Id="rId7" Type="http://schemas.openxmlformats.org/officeDocument/2006/relationships/slide" Target="slides/slide2.xml"></Relationship><Relationship Id="rId8" Type="http://schemas.openxmlformats.org/officeDocument/2006/relationships/slide" Target="slides/slide3.xml"></Relationship><Relationship Id="rId9" Type="http://schemas.openxmlformats.org/officeDocument/2006/relationships/slide" Target="slides/slide4.xml"></Relationship><Relationship Id="rId10" Type="http://schemas.openxmlformats.org/officeDocument/2006/relationships/slide" Target="slides/slide5.xml"></Relationship><Relationship Id="rId11" Type="http://schemas.openxmlformats.org/officeDocument/2006/relationships/slide" Target="slides/slide6.xml"></Relationship><Relationship Id="rId12" Type="http://schemas.openxmlformats.org/officeDocument/2006/relationships/slide" Target="slides/slide7.xml"></Relationship><Relationship Id="rId13" Type="http://schemas.openxmlformats.org/officeDocument/2006/relationships/slide" Target="slides/slide8.xml"></Relationship><Relationship Id="rId14" Type="http://schemas.openxmlformats.org/officeDocument/2006/relationships/slide" Target="slides/slide9.xml"></Relationship><Relationship Id="rId15" Type="http://schemas.openxmlformats.org/officeDocument/2006/relationships/slide" Target="slides/slide10.xml"></Relationship><Relationship Id="rId16" Type="http://schemas.openxmlformats.org/officeDocument/2006/relationships/slide" Target="slides/slide11.xml"></Relationship><Relationship Id="rId17" Type="http://schemas.openxmlformats.org/officeDocument/2006/relationships/slide" Target="slides/slide12.xml"></Relationship><Relationship Id="rId18" Type="http://schemas.openxmlformats.org/officeDocument/2006/relationships/slide" Target="slides/slide13.xml"></Relationship><Relationship Id="rId19" Type="http://schemas.openxmlformats.org/officeDocument/2006/relationships/slide" Target="slides/slide14.xml"></Relationship><Relationship Id="rId20" Type="http://schemas.openxmlformats.org/officeDocument/2006/relationships/slide" Target="slides/slide15.xml"></Relationship><Relationship Id="rId21" Type="http://schemas.openxmlformats.org/officeDocument/2006/relationships/slide" Target="slides/slide16.xml"></Relationship><Relationship Id="rId22" Type="http://schemas.openxmlformats.org/officeDocument/2006/relationships/slide" Target="slides/slide17.xml"></Relationship><Relationship Id="rId23" Type="http://schemas.openxmlformats.org/officeDocument/2006/relationships/slide" Target="slides/slide18.xml"></Relationship><Relationship Id="rId24" Type="http://schemas.openxmlformats.org/officeDocument/2006/relationships/slide" Target="slides/slide19.xml"></Relationship><Relationship Id="rId25" Type="http://schemas.openxmlformats.org/officeDocument/2006/relationships/slide" Target="slides/slide20.xml"></Relationship><Relationship Id="rId26" Type="http://schemas.openxmlformats.org/officeDocument/2006/relationships/slide" Target="slides/slide21.xml"></Relationship><Relationship Id="rId27" Type="http://schemas.openxmlformats.org/officeDocument/2006/relationships/slide" Target="slides/slide22.xml"></Relationship><Relationship Id="rId28" Type="http://schemas.openxmlformats.org/officeDocument/2006/relationships/slide" Target="slides/slide23.xml"></Relationship><Relationship Id="rId29" Type="http://schemas.openxmlformats.org/officeDocument/2006/relationships/slide" Target="slides/slide24.xml"></Relationship><Relationship Id="rId30" Type="http://schemas.openxmlformats.org/officeDocument/2006/relationships/slide" Target="slides/slide25.xml"></Relationship><Relationship Id="rId31" Type="http://schemas.openxmlformats.org/officeDocument/2006/relationships/slide" Target="slides/slide26.xml"></Relationship><Relationship Id="rId32" Type="http://schemas.openxmlformats.org/officeDocument/2006/relationships/slide" Target="slides/slide27.xml"></Relationship><Relationship Id="rId33" Type="http://schemas.openxmlformats.org/officeDocument/2006/relationships/slide" Target="slides/slide28.xml"></Relationship><Relationship Id="rId34" Type="http://schemas.openxmlformats.org/officeDocument/2006/relationships/slide" Target="slides/slide29.xml"></Relationship><Relationship Id="rId35" Type="http://schemas.openxmlformats.org/officeDocument/2006/relationships/slide" Target="slides/slide30.xml"></Relationship><Relationship Id="rId36" Type="http://schemas.openxmlformats.org/officeDocument/2006/relationships/slide" Target="slides/slide31.xml"></Relationship><Relationship Id="rId37" Type="http://schemas.openxmlformats.org/officeDocument/2006/relationships/slide" Target="slides/slide32.xml"></Relationship><Relationship Id="rId38" Type="http://schemas.openxmlformats.org/officeDocument/2006/relationships/slide" Target="slides/slide33.xml"></Relationship><Relationship Id="rId39" Type="http://schemas.openxmlformats.org/officeDocument/2006/relationships/slide" Target="slides/slide34.xml"></Relationship><Relationship Id="rId40" Type="http://schemas.openxmlformats.org/officeDocument/2006/relationships/slide" Target="slides/slide35.xml"></Relationship><Relationship Id="rId41" Type="http://schemas.openxmlformats.org/officeDocument/2006/relationships/slide" Target="slides/slide36.xml"></Relationship><Relationship Id="rId42" Type="http://schemas.openxmlformats.org/officeDocument/2006/relationships/slide" Target="slides/slide37.xml"></Relationship><Relationship Id="rId43" Type="http://schemas.openxmlformats.org/officeDocument/2006/relationships/slide" Target="slides/slide38.xml"></Relationship><Relationship Id="rId44" Type="http://schemas.openxmlformats.org/officeDocument/2006/relationships/slide" Target="slides/slide39.xml"></Relationship><Relationship Id="rId45" Type="http://schemas.openxmlformats.org/officeDocument/2006/relationships/slide" Target="slides/slide40.xml"></Relationship><Relationship Id="rId46" Type="http://schemas.openxmlformats.org/officeDocument/2006/relationships/slide" Target="slides/slide41.xml"></Relationship><Relationship Id="rId47" Type="http://schemas.openxmlformats.org/officeDocument/2006/relationships/slide" Target="slides/slide42.xml"></Relationship><Relationship Id="rId48" Type="http://schemas.openxmlformats.org/officeDocument/2006/relationships/slide" Target="slides/slide43.xml"></Relationship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1.jpeg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val="4206519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val="3198546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val="4213343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073"/>
          <p:cNvPicPr>
            <a:picLocks noChangeAspect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75" name="Title 3074"/>
          <p:cNvSpPr>
            <a:spLocks noGrp="1"/>
          </p:cNvSpPr>
          <p:nvPr>
            <p:ph type="title" idx="4294967295"/>
          </p:nvPr>
        </p:nvSpPr>
        <p:spPr>
          <a:xfrm>
            <a:off x="1752600" y="609600"/>
            <a:ext cx="6705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3076" name="Text Placeholder 3075"/>
          <p:cNvSpPr>
            <a:spLocks noGrp="1"/>
          </p:cNvSpPr>
          <p:nvPr>
            <p:ph type="body" idx="1"/>
          </p:nvPr>
        </p:nvSpPr>
        <p:spPr>
          <a:xfrm>
            <a:off x="1752600" y="1981200"/>
            <a:ext cx="67056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3077" name="Date Placeholder 3076"/>
          <p:cNvSpPr>
            <a:spLocks noGrp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 altLang="en-US" sz="1400" dirty="0">
              <a:latin typeface="Times New Roman" charset="0"/>
            </a:endParaRPr>
          </a:p>
        </p:txBody>
      </p:sp>
      <p:sp>
        <p:nvSpPr>
          <p:cNvPr id="3078" name="Footer Placeholder 3077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/>
            <a:endParaRPr lang="en-US" altLang="en-US" sz="1400" dirty="0">
              <a:latin typeface="Times New Roman" charset="0"/>
            </a:endParaRPr>
          </a:p>
        </p:txBody>
      </p:sp>
      <p:sp>
        <p:nvSpPr>
          <p:cNvPr id="3079" name="Slide Number Placeholder 3078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r"/>
            <a:fld id="{12FF1C42-D199-4079-1006-587298610EC3}" type="slidenum">
              <a:rPr lang="en-US" altLang="en-US" sz="1400" dirty="0">
                <a:latin typeface="Times New Roman" charset="0"/>
              </a:rPr>
              <a:pPr algn="r"/>
              <a:t>‹#›</a:t>
            </a:fld>
            <a:endParaRPr lang="en-US" altLang="en-US" sz="1400" dirty="0">
              <a:latin typeface="Times New Roman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val="1866996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val="867191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5/12/2015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val="2004242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5/12/2015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val="77838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5/12/2015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val="3864121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5/12/2015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val="3212382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5/12/2015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val="2207327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5/12/2015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14="http://schemas.microsoft.com/office/drawing/2010/main" xmlns:p14="http://schemas.microsoft.com/office/powerpoint/2010/main" xmlns:mc="http://schemas.openxmlformats.org/markup-compatibility/2006" xmlns:c="http://schemas.openxmlformats.org/drawingml/2006/chart" xmlns:v="urn:schemas-microsoft-com:vml" val="2425089538"/>
      </p:ext>
    </p:extLst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14" Type="http://schemas.openxmlformats.org/officeDocument/2006/relationships/image" Target="../media/image1.jpeg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073"/>
          <p:cNvPicPr>
            <a:picLocks noChangeAspect="1"/>
          </p:cNvPicPr>
          <p:nvPr/>
        </p:nvPicPr>
        <p:blipFill>
          <a:blip r:embed="rId14" cstate="print">
            <a:extLst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75" name="Title Placeholder 3074"/>
          <p:cNvSpPr>
            <a:spLocks noGrp="1"/>
          </p:cNvSpPr>
          <p:nvPr>
            <p:ph type="title" idx="4294967295"/>
          </p:nvPr>
        </p:nvSpPr>
        <p:spPr>
          <a:xfrm>
            <a:off x="1752600" y="609600"/>
            <a:ext cx="6705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3076" name="Text Placeholder 3075"/>
          <p:cNvSpPr>
            <a:spLocks noGrp="1"/>
          </p:cNvSpPr>
          <p:nvPr>
            <p:ph type="body" idx="1"/>
          </p:nvPr>
        </p:nvSpPr>
        <p:spPr>
          <a:xfrm>
            <a:off x="1752600" y="1981200"/>
            <a:ext cx="67056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3077" name="Date Placeholder 3076"/>
          <p:cNvSpPr>
            <a:spLocks noGrp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 altLang="en-US" sz="1400" dirty="0">
              <a:latin typeface="Times New Roman" charset="0"/>
            </a:endParaRPr>
          </a:p>
        </p:txBody>
      </p:sp>
      <p:sp>
        <p:nvSpPr>
          <p:cNvPr id="3078" name="Footer Placeholder 3077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/>
            <a:endParaRPr lang="en-US" altLang="en-US" sz="1400" dirty="0">
              <a:latin typeface="Times New Roman" charset="0"/>
            </a:endParaRPr>
          </a:p>
        </p:txBody>
      </p:sp>
      <p:sp>
        <p:nvSpPr>
          <p:cNvPr id="3079" name="Slide Number Placeholder 3078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r"/>
            <a:fld id="{12FF1C42-D199-4079-1006-587298610EC3}" type="slidenum">
              <a:rPr lang="en-US" altLang="en-US" sz="1400" dirty="0">
                <a:latin typeface="Times New Roman" charset="0"/>
              </a:rPr>
              <a:pPr algn="r"/>
              <a:t>‹#›</a:t>
            </a:fld>
            <a:endParaRPr lang="en-US" altLang="en-US" sz="1400" dirty="0">
              <a:latin typeface="Times New Roman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9137" r:id="rId1"/>
    <p:sldLayoutId id="2147489138" r:id="rId2"/>
    <p:sldLayoutId id="2147489139" r:id="rId3"/>
    <p:sldLayoutId id="2147489140" r:id="rId4"/>
    <p:sldLayoutId id="2147489141" r:id="rId5"/>
    <p:sldLayoutId id="2147489142" r:id="rId6"/>
    <p:sldLayoutId id="2147489143" r:id="rId7"/>
    <p:sldLayoutId id="2147489144" r:id="rId8"/>
    <p:sldLayoutId id="2147489145" r:id="rId9"/>
    <p:sldLayoutId id="2147489146" r:id="rId10"/>
    <p:sldLayoutId id="2147489147" r:id="rId11"/>
    <p:sldLayoutId id="2147489148" r:id="rId12"/>
  </p:sldLayoutIdLst>
  <p:txStyles>
    <p:titleStyle>
      <a:lvl1pPr marL="0" indent="0" algn="ctr" rtl="0" eaLnBrk="0" fontAlgn="base" hangingPunct="0">
        <a:lnSpc>
          <a:spcPct val="100000"/>
        </a:lnSpc>
        <a:spcBef>
          <a:spcPct val="0"/>
        </a:spcBef>
        <a:spcAft>
          <a:spcPct val="0"/>
        </a:spcAft>
        <a:buNone/>
        <a:defRPr sz="4000">
          <a:solidFill>
            <a:srgbClr val="000000"/>
          </a:solidFill>
          <a:latin typeface="Times New Roman" charset="0"/>
        </a:defRPr>
      </a:lvl1pPr>
    </p:titleStyle>
    <p:bodyStyle>
      <a:lvl1pPr marL="342900" indent="-34290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Times New Roman" charset="0"/>
        </a:defRPr>
      </a:lvl1pPr>
      <a:lvl2pPr marL="742950" indent="-28575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800">
          <a:solidFill>
            <a:srgbClr val="FFFFFF"/>
          </a:solidFill>
          <a:latin typeface="Times New Roman" charset="0"/>
        </a:defRPr>
      </a:lvl2pPr>
      <a:lvl3pPr marL="1143000" indent="-22860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2400">
          <a:solidFill>
            <a:srgbClr val="FFFFFF"/>
          </a:solidFill>
          <a:latin typeface="Times New Roman" charset="0"/>
        </a:defRPr>
      </a:lvl3pPr>
      <a:lvl4pPr marL="1600200" indent="-22860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FFFFFF"/>
          </a:solidFill>
          <a:latin typeface="Times New Roman" charset="0"/>
        </a:defRPr>
      </a:lvl4pPr>
      <a:lvl5pPr marL="2057400" indent="-22860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Times New Roman" charset="0"/>
        </a:defRPr>
      </a:lvl5pPr>
    </p:bodyStyle>
    <p:otherStyle>
      <a:lvl1pPr marL="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Times New Roman" charset="0"/>
        </a:defRPr>
      </a:lvl1pPr>
      <a:lvl2pPr marL="4572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Times New Roman" charset="0"/>
        </a:defRPr>
      </a:lvl2pPr>
      <a:lvl3pPr marL="9144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Times New Roman" charset="0"/>
        </a:defRPr>
      </a:lvl3pPr>
      <a:lvl4pPr marL="13716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Times New Roman" charset="0"/>
        </a:defRPr>
      </a:lvl4pPr>
      <a:lvl5pPr marL="18288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Times New Roman" charset="0"/>
        </a:defRPr>
      </a:lvl5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2" Type="http://schemas.openxmlformats.org/officeDocument/2006/relationships/image" Target="../media/image2.jpe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2" Type="http://schemas.openxmlformats.org/officeDocument/2006/relationships/image" Target="../media/image13.jpe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2" Type="http://schemas.openxmlformats.org/officeDocument/2006/relationships/image" Target="../media/image14.png"  /><Relationship Id="rId3" Type="http://schemas.openxmlformats.org/officeDocument/2006/relationships/image" Target="../media/image15.pn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2" Type="http://schemas.openxmlformats.org/officeDocument/2006/relationships/image" Target="../media/image16.png"  /><Relationship Id="rId3" Type="http://schemas.openxmlformats.org/officeDocument/2006/relationships/image" Target="../media/image17.pn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2" Type="http://schemas.openxmlformats.org/officeDocument/2006/relationships/image" Target="../media/image18.pn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2" Type="http://schemas.openxmlformats.org/officeDocument/2006/relationships/image" Target="../media/image19.jpe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2" Type="http://schemas.openxmlformats.org/officeDocument/2006/relationships/image" Target="../media/image20.jpeg"  /><Relationship Id="rId3" Type="http://schemas.openxmlformats.org/officeDocument/2006/relationships/image" Target="../media/image21.jpeg"  /><Relationship Id="rId4" Type="http://schemas.openxmlformats.org/officeDocument/2006/relationships/image" Target="../media/image22.png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2" Type="http://schemas.openxmlformats.org/officeDocument/2006/relationships/image" Target="../media/image23.jpeg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2" Type="http://schemas.openxmlformats.org/officeDocument/2006/relationships/image" Target="../media/image24.jpeg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2" Type="http://schemas.openxmlformats.org/officeDocument/2006/relationships/image" Target="../media/image25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2" Type="http://schemas.openxmlformats.org/officeDocument/2006/relationships/image" Target="../media/image26.png"  /></Relationships>
</file>

<file path=ppt/slides/_rels/slide2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2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2" Type="http://schemas.openxmlformats.org/officeDocument/2006/relationships/image" Target="../media/image27.png"  /><Relationship Id="rId3" Type="http://schemas.openxmlformats.org/officeDocument/2006/relationships/image" Target="../media/image28.png"  /><Relationship Id="rId4" Type="http://schemas.openxmlformats.org/officeDocument/2006/relationships/image" Target="../media/image29.png"  /><Relationship Id="rId5" Type="http://schemas.openxmlformats.org/officeDocument/2006/relationships/image" Target="../media/image30.png"  /><Relationship Id="rId6" Type="http://schemas.openxmlformats.org/officeDocument/2006/relationships/image" Target="../media/image31.png"  /><Relationship Id="rId7" Type="http://schemas.openxmlformats.org/officeDocument/2006/relationships/image" Target="../media/image32.jpeg"  /><Relationship Id="rId8" Type="http://schemas.openxmlformats.org/officeDocument/2006/relationships/image" Target="../media/image33.png"  /><Relationship Id="rId9" Type="http://schemas.openxmlformats.org/officeDocument/2006/relationships/image" Target="../media/image34.png"  /></Relationships>
</file>

<file path=ppt/slides/_rels/slide2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2" Type="http://schemas.openxmlformats.org/officeDocument/2006/relationships/image" Target="../media/image35.png"  /></Relationships>
</file>

<file path=ppt/slides/_rels/slide2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2" Type="http://schemas.openxmlformats.org/officeDocument/2006/relationships/image" Target="../media/image36.png"  /></Relationships>
</file>

<file path=ppt/slides/_rels/slide2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2" Type="http://schemas.openxmlformats.org/officeDocument/2006/relationships/image" Target="../media/image37.png"  /></Relationships>
</file>

<file path=ppt/slides/_rels/slide2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2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2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2" Type="http://schemas.openxmlformats.org/officeDocument/2006/relationships/image" Target="../media/image38.png"  /><Relationship Id="rId3" Type="http://schemas.openxmlformats.org/officeDocument/2006/relationships/image" Target="../media/image39.png"  /><Relationship Id="rId4" Type="http://schemas.openxmlformats.org/officeDocument/2006/relationships/image" Target="../media/image40.jpeg"  /></Relationships>
</file>

<file path=ppt/slides/_rels/slide2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2" Type="http://schemas.openxmlformats.org/officeDocument/2006/relationships/image" Target="../media/image3.png"  /><Relationship Id="rId3" Type="http://schemas.openxmlformats.org/officeDocument/2006/relationships/image" Target="../media/image4.png"  /></Relationships>
</file>

<file path=ppt/slides/_rels/slide3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2" Type="http://schemas.openxmlformats.org/officeDocument/2006/relationships/image" Target="../media/image41.png"  /><Relationship Id="rId3" Type="http://schemas.openxmlformats.org/officeDocument/2006/relationships/image" Target="../media/image42.png"  /></Relationships>
</file>

<file path=ppt/slides/_rels/slide3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2" Type="http://schemas.openxmlformats.org/officeDocument/2006/relationships/image" Target="../media/image43.png"  /><Relationship Id="rId3" Type="http://schemas.openxmlformats.org/officeDocument/2006/relationships/image" Target="../media/image44.png"  /></Relationships>
</file>

<file path=ppt/slides/_rels/slide3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2" Type="http://schemas.openxmlformats.org/officeDocument/2006/relationships/image" Target="../media/image45.jpeg"  /></Relationships>
</file>

<file path=ppt/slides/_rels/slide3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2" Type="http://schemas.openxmlformats.org/officeDocument/2006/relationships/image" Target="../media/image46.png"  /></Relationships>
</file>

<file path=ppt/slides/_rels/slide3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2" Type="http://schemas.openxmlformats.org/officeDocument/2006/relationships/image" Target="../media/image47.jpeg"  /><Relationship Id="rId3" Type="http://schemas.openxmlformats.org/officeDocument/2006/relationships/image" Target="../media/image48.jpeg"  /><Relationship Id="rId4" Type="http://schemas.openxmlformats.org/officeDocument/2006/relationships/image" Target="../media/image49.jpeg"  /><Relationship Id="rId5" Type="http://schemas.openxmlformats.org/officeDocument/2006/relationships/image" Target="../media/image50.jpeg"  /></Relationships>
</file>

<file path=ppt/slides/_rels/slide3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2" Type="http://schemas.openxmlformats.org/officeDocument/2006/relationships/image" Target="../media/image51.png"  /></Relationships>
</file>

<file path=ppt/slides/_rels/slide3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3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3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39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12.xml"></Relationship><Relationship Id="rId2" Type="http://schemas.openxmlformats.org/officeDocument/2006/relationships/image" Target="../media/image52.jpeg"></Relationship><Relationship Id="rId3" Type="http://schemas.openxmlformats.org/officeDocument/2006/relationships/image" Target="../media/image53.png"></Relationship><Relationship Id="rId4" Type="http://schemas.openxmlformats.org/officeDocument/2006/relationships/image" Target="../media/image54.png"></Relationship><Relationship Id="rId5" Type="http://schemas.openxmlformats.org/officeDocument/2006/relationships/image" Target="../media/image55.jpeg"></Relationship><Relationship Id="rId6" Type="http://schemas.openxmlformats.org/officeDocument/2006/relationships/image" Target="../media/image56.jpeg"></Relationship><Relationship Id="rId7" Type="http://schemas.openxmlformats.org/officeDocument/2006/relationships/image" Target="../media/image57.jpeg"></Relationship><Relationship Id="rId8" Type="http://schemas.openxmlformats.org/officeDocument/2006/relationships/image" Target="../media/image58.jpeg"></Relationship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2" Type="http://schemas.openxmlformats.org/officeDocument/2006/relationships/image" Target="../media/image5.jpeg"  /><Relationship Id="rId3" Type="http://schemas.openxmlformats.org/officeDocument/2006/relationships/image" Target="../media/image6.png"  /></Relationships>
</file>

<file path=ppt/slides/_rels/slide4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2" Type="http://schemas.openxmlformats.org/officeDocument/2006/relationships/image" Target="../media/image59.png"  /><Relationship Id="rId3" Type="http://schemas.openxmlformats.org/officeDocument/2006/relationships/image" Target="../media/image60.png"  /></Relationships>
</file>

<file path=ppt/slides/_rels/slide4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2" Type="http://schemas.openxmlformats.org/officeDocument/2006/relationships/image" Target="../media/image61.jpeg"  /><Relationship Id="rId3" Type="http://schemas.openxmlformats.org/officeDocument/2006/relationships/image" Target="../media/image62.png"  /></Relationships>
</file>

<file path=ppt/slides/_rels/slide42.xml.rels><?xml version="1.0" encoding="UTF-8"?>
<Relationships xmlns="http://schemas.openxmlformats.org/package/2006/relationships"><Relationship Id="rId1" Type="http://schemas.openxmlformats.org/officeDocument/2006/relationships/slideLayout" Target="../slideLayouts/slideLayout12.xml"></Relationship></Relationships>
</file>

<file path=ppt/slides/_rels/slide4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2" Type="http://schemas.openxmlformats.org/officeDocument/2006/relationships/image" Target="../media/image63.jpe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2" Type="http://schemas.openxmlformats.org/officeDocument/2006/relationships/image" Target="../media/image7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2" Type="http://schemas.openxmlformats.org/officeDocument/2006/relationships/image" Target="../media/image8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2" Type="http://schemas.openxmlformats.org/officeDocument/2006/relationships/image" Target="../media/image9.emf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2" Type="http://schemas.openxmlformats.org/officeDocument/2006/relationships/image" Target="../media/image10.pn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2" Type="http://schemas.openxmlformats.org/officeDocument/2006/relationships/image" Target="../media/image11.png"  /><Relationship Id="rId3" Type="http://schemas.openxmlformats.org/officeDocument/2006/relationships/image" Target="../media/image12.jpeg" 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4097"/>
          <p:cNvSpPr>
            <a:spLocks noGrp="1"/>
          </p:cNvSpPr>
          <p:nvPr>
            <p:ph type="ctrTitle" idx="4294967295"/>
          </p:nvPr>
        </p:nvSpPr>
        <p:spPr>
          <a:xfrm>
            <a:off x="1752600" y="4876800"/>
            <a:ext cx="7391400" cy="1905000"/>
          </a:xfrm>
          <a:ln/>
        </p:spPr>
        <p:txBody>
          <a:bodyPr wrap="square" lIns="91440" tIns="45720" rIns="91440" bIns="45720" anchor="ctr"/>
          <a:lstStyle>
            <a:lvl1pPr>
              <a:defRPr/>
            </a:lvl1pPr>
          </a:lstStyle>
          <a:p>
            <a:r>
              <a:rPr lang="en-US" altLang="en-US" sz="8000" b="1" dirty="0">
                <a:solidFill>
                  <a:srgbClr val="CC3300"/>
                </a:solidFill>
                <a:latin typeface="Bookman Old Style" charset="0"/>
              </a:rPr>
              <a:t>LIC AGENCY</a:t>
            </a:r>
            <a:r>
              <a:t/>
            </a:r>
            <a:br/>
            <a:r>
              <a:rPr lang="en-US" altLang="en-US" sz="2400" b="1" dirty="0">
                <a:solidFill>
                  <a:srgbClr val="000066"/>
                </a:solidFill>
                <a:latin typeface="Comic Sans MS" charset="0"/>
              </a:rPr>
              <a:t>for Life Long Income to YOU &amp; Your Family</a:t>
            </a:r>
          </a:p>
        </p:txBody>
      </p:sp>
      <p:pic>
        <p:nvPicPr>
          <p:cNvPr id="4099" name="Picture 4098"/>
          <p:cNvPicPr>
            <a:picLocks noChangeAspect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>
          <a:xfrm>
            <a:off x="1752600" y="0"/>
            <a:ext cx="739140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Placeholder 12289"/>
          <p:cNvSpPr>
            <a:spLocks noGrp="1"/>
          </p:cNvSpPr>
          <p:nvPr>
            <p:ph type="body" idx="4294967295"/>
          </p:nvPr>
        </p:nvSpPr>
        <p:spPr>
          <a:xfrm>
            <a:off x="2133600" y="3352800"/>
            <a:ext cx="6781800" cy="2743200"/>
          </a:xfrm>
          <a:ln/>
        </p:spPr>
        <p:txBody>
          <a:bodyPr wrap="square" lIns="91440" tIns="45720" rIns="91440" bIns="45720" anchor="t" anchorCtr="0"/>
          <a:lstStyle/>
          <a:p>
            <a:pPr>
              <a:lnSpc>
                <a:spcPct val="90000"/>
              </a:lnSpc>
            </a:pPr>
            <a:r>
              <a:rPr lang="en-US" altLang="en-US" sz="4400" b="1" dirty="0">
                <a:solidFill>
                  <a:srgbClr val="990099"/>
                </a:solidFill>
                <a:latin typeface="Arial" charset="0"/>
              </a:rPr>
              <a:t>Unlimited INCOME</a:t>
            </a:r>
          </a:p>
          <a:p>
            <a:pPr>
              <a:lnSpc>
                <a:spcPct val="90000"/>
              </a:lnSpc>
            </a:pPr>
            <a:endParaRPr/>
          </a:p>
          <a:p>
            <a:pPr lvl="1">
              <a:lnSpc>
                <a:spcPct val="90000"/>
              </a:lnSpc>
            </a:pPr>
            <a:r>
              <a:rPr lang="en-US" altLang="en-US" sz="3600" dirty="0">
                <a:solidFill>
                  <a:srgbClr val="0000FF"/>
                </a:solidFill>
                <a:latin typeface="Arial" charset="0"/>
              </a:rPr>
              <a:t>You can decide your own income</a:t>
            </a:r>
          </a:p>
          <a:p>
            <a:pPr>
              <a:lnSpc>
                <a:spcPct val="90000"/>
              </a:lnSpc>
            </a:pPr>
            <a:endParaRPr/>
          </a:p>
          <a:p>
            <a:pPr lvl="1">
              <a:lnSpc>
                <a:spcPct val="90000"/>
              </a:lnSpc>
            </a:pPr>
            <a:r>
              <a:rPr lang="en-US" altLang="en-US" sz="3600" dirty="0">
                <a:solidFill>
                  <a:srgbClr val="0000FF"/>
                </a:solidFill>
                <a:latin typeface="Arial" charset="0"/>
              </a:rPr>
              <a:t>Regular Cash Flow</a:t>
            </a:r>
          </a:p>
        </p:txBody>
      </p:sp>
      <p:pic>
        <p:nvPicPr>
          <p:cNvPr id="12291" name="Picture 12290"/>
          <p:cNvPicPr>
            <a:picLocks noChangeAspect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>
          <a:xfrm>
            <a:off x="3352800" y="457200"/>
            <a:ext cx="3810000" cy="251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4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64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68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3313"/>
          <p:cNvSpPr txBox="1">
            <a:spLocks/>
          </p:cNvSpPr>
          <p:nvPr/>
        </p:nvSpPr>
        <p:spPr>
          <a:xfrm>
            <a:off x="1828800" y="685800"/>
            <a:ext cx="716280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en-US" sz="3200" b="1" dirty="0">
                <a:solidFill>
                  <a:srgbClr val="C00000"/>
                </a:solidFill>
                <a:latin typeface="Arial Rounded MT Bold" charset="0"/>
              </a:rPr>
              <a:t>Unlimited Earning Opportunities:</a:t>
            </a:r>
          </a:p>
        </p:txBody>
      </p:sp>
      <p:pic>
        <p:nvPicPr>
          <p:cNvPr id="13315" name="Picture 13314"/>
          <p:cNvPicPr>
            <a:picLocks noChangeAspect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>
          <a:xfrm>
            <a:off x="1752600" y="1371600"/>
            <a:ext cx="3048000" cy="548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16" name="Picture 13315"/>
          <p:cNvPicPr>
            <a:picLocks noChangeAspect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>
          <a:xfrm>
            <a:off x="4800600" y="1371600"/>
            <a:ext cx="4267200" cy="541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40"/>
                            </p:stCondLst>
                            <p:childTnLst>
                              <p:par>
                                <p:cTn id="1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4337"/>
          <p:cNvSpPr txBox="1">
            <a:spLocks/>
          </p:cNvSpPr>
          <p:nvPr/>
        </p:nvSpPr>
        <p:spPr>
          <a:xfrm>
            <a:off x="1905000" y="933450"/>
            <a:ext cx="7010400" cy="9540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r>
              <a:rPr lang="en-US" altLang="en-US" sz="2800" dirty="0">
                <a:latin typeface="Palatino Linotype" charset="0"/>
              </a:rPr>
              <a:t>LIC’s </a:t>
            </a:r>
            <a:r>
              <a:rPr lang="en-US" altLang="en-US" sz="2800" b="1" dirty="0">
                <a:solidFill>
                  <a:srgbClr val="C00000"/>
                </a:solidFill>
                <a:latin typeface="Palatino Linotype" charset="0"/>
              </a:rPr>
              <a:t>Insurance Agency</a:t>
            </a:r>
            <a:r>
              <a:rPr lang="en-US" altLang="en-US" sz="2800" dirty="0">
                <a:latin typeface="Palatino Linotype" charset="0"/>
              </a:rPr>
              <a:t> is the </a:t>
            </a:r>
            <a:r>
              <a:rPr lang="en-US" altLang="en-US" sz="2800" b="1" i="1" dirty="0">
                <a:solidFill>
                  <a:srgbClr val="0000FF"/>
                </a:solidFill>
                <a:latin typeface="Palatino Linotype" charset="0"/>
              </a:rPr>
              <a:t>Highest Paid Profession</a:t>
            </a:r>
            <a:r>
              <a:rPr lang="en-US" altLang="en-US" sz="2800" dirty="0">
                <a:latin typeface="Palatino Linotype" charset="0"/>
              </a:rPr>
              <a:t> in the World……</a:t>
            </a:r>
          </a:p>
        </p:txBody>
      </p:sp>
      <p:pic>
        <p:nvPicPr>
          <p:cNvPr id="14339" name="Picture 14338"/>
          <p:cNvPicPr>
            <a:picLocks noChangeAspect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>
          <a:xfrm>
            <a:off x="5486400" y="2241550"/>
            <a:ext cx="3505200" cy="44323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</p:pic>
      <p:pic>
        <p:nvPicPr>
          <p:cNvPr id="14340" name="Picture 14339"/>
          <p:cNvPicPr>
            <a:picLocks noChangeAspect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>
          <a:xfrm>
            <a:off x="1752600" y="2286000"/>
            <a:ext cx="3581400" cy="442277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36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5361"/>
          <p:cNvSpPr txBox="1">
            <a:spLocks/>
          </p:cNvSpPr>
          <p:nvPr/>
        </p:nvSpPr>
        <p:spPr>
          <a:xfrm>
            <a:off x="3581400" y="685800"/>
            <a:ext cx="3025775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b="1" dirty="0">
                <a:solidFill>
                  <a:srgbClr val="FF0000"/>
                </a:solidFill>
                <a:latin typeface="Tahoma" charset="0"/>
              </a:rPr>
              <a:t>Commission Rates</a:t>
            </a:r>
          </a:p>
        </p:txBody>
      </p:sp>
      <p:sp>
        <p:nvSpPr>
          <p:cNvPr id="15363" name="TextBox 15362"/>
          <p:cNvSpPr txBox="1">
            <a:spLocks/>
          </p:cNvSpPr>
          <p:nvPr/>
        </p:nvSpPr>
        <p:spPr>
          <a:xfrm>
            <a:off x="1905000" y="1447800"/>
            <a:ext cx="7239000" cy="10001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en-US" sz="2800" b="1" dirty="0">
                <a:solidFill>
                  <a:srgbClr val="00B0F0"/>
                </a:solidFill>
                <a:latin typeface="Arial Rounded MT Bold" charset="0"/>
              </a:rPr>
              <a:t>The Agent will get the following Commission Rates:</a:t>
            </a:r>
          </a:p>
        </p:txBody>
      </p:sp>
      <p:sp>
        <p:nvSpPr>
          <p:cNvPr id="15364" name="TextBox 15363"/>
          <p:cNvSpPr txBox="1">
            <a:spLocks/>
          </p:cNvSpPr>
          <p:nvPr/>
        </p:nvSpPr>
        <p:spPr>
          <a:xfrm>
            <a:off x="1952625" y="2819400"/>
            <a:ext cx="7191375" cy="4000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buFont typeface="Wingdings" charset="2"/>
              <a:buChar char="Ø"/>
            </a:pPr>
            <a:r>
              <a:rPr lang="en-US" altLang="en-US" sz="2000" b="1" dirty="0">
                <a:solidFill>
                  <a:srgbClr val="0000FF"/>
                </a:solidFill>
              </a:rPr>
              <a:t> 25% of 1st year premium with 10% Bonus Commission.</a:t>
            </a:r>
          </a:p>
        </p:txBody>
      </p:sp>
      <p:sp>
        <p:nvSpPr>
          <p:cNvPr id="15365" name="TextBox 15364"/>
          <p:cNvSpPr txBox="1">
            <a:spLocks/>
          </p:cNvSpPr>
          <p:nvPr/>
        </p:nvSpPr>
        <p:spPr>
          <a:xfrm>
            <a:off x="1981200" y="3505200"/>
            <a:ext cx="5392738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buFont typeface="Wingdings" charset="2"/>
              <a:buChar char="Ø"/>
            </a:pPr>
            <a:r>
              <a:rPr lang="en-US" altLang="en-US" b="1" dirty="0">
                <a:solidFill>
                  <a:srgbClr val="008000"/>
                </a:solidFill>
              </a:rPr>
              <a:t> 7.5% of 2nd &amp; 3rd year premium.</a:t>
            </a:r>
          </a:p>
        </p:txBody>
      </p:sp>
      <p:sp>
        <p:nvSpPr>
          <p:cNvPr id="15366" name="TextBox 15365"/>
          <p:cNvSpPr txBox="1">
            <a:spLocks/>
          </p:cNvSpPr>
          <p:nvPr/>
        </p:nvSpPr>
        <p:spPr>
          <a:xfrm>
            <a:off x="1981200" y="4267200"/>
            <a:ext cx="6640512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buFont typeface="Wingdings" charset="2"/>
              <a:buChar char="Ø"/>
            </a:pPr>
            <a:r>
              <a:rPr lang="en-US" altLang="en-US" b="1" dirty="0">
                <a:solidFill>
                  <a:srgbClr val="CC0066"/>
                </a:solidFill>
              </a:rPr>
              <a:t> 5% from 4th year to end of the policy term.</a:t>
            </a:r>
          </a:p>
        </p:txBody>
      </p:sp>
      <p:sp>
        <p:nvSpPr>
          <p:cNvPr id="15367" name="TextBox 15366"/>
          <p:cNvSpPr txBox="1">
            <a:spLocks/>
          </p:cNvSpPr>
          <p:nvPr/>
        </p:nvSpPr>
        <p:spPr>
          <a:xfrm>
            <a:off x="1905000" y="5570538"/>
            <a:ext cx="7129462" cy="7080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2000" b="1" dirty="0">
                <a:solidFill>
                  <a:srgbClr val="00B0F0"/>
                </a:solidFill>
                <a:latin typeface="Arial Rounded MT Bold" charset="0"/>
              </a:rPr>
              <a:t>Every time a Policyholder pays his Installment Premium, </a:t>
            </a:r>
            <a:r>
              <a:t/>
            </a:r>
            <a:br/>
            <a:r>
              <a:rPr lang="en-US" altLang="en-US" sz="2000" b="1" dirty="0">
                <a:solidFill>
                  <a:srgbClr val="00B0F0"/>
                </a:solidFill>
                <a:latin typeface="Arial Rounded MT Bold" charset="0"/>
              </a:rPr>
              <a:t>the Agent receives his Commission.</a:t>
            </a:r>
          </a:p>
        </p:txBody>
      </p:sp>
      <p:pic>
        <p:nvPicPr>
          <p:cNvPr id="15368" name="Picture 15367"/>
          <p:cNvPicPr>
            <a:picLocks noChangeAspect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>
          <a:xfrm>
            <a:off x="152400" y="3200400"/>
            <a:ext cx="1295400" cy="220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/>
      <p:bldP spid="15364" grpId="0"/>
      <p:bldP spid="15365" grpId="0"/>
      <p:bldP spid="15366" grpId="0"/>
      <p:bldP spid="1536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6385"/>
          <p:cNvSpPr txBox="1">
            <a:spLocks/>
          </p:cNvSpPr>
          <p:nvPr/>
        </p:nvSpPr>
        <p:spPr>
          <a:xfrm>
            <a:off x="3983038" y="381000"/>
            <a:ext cx="2205037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b="1" dirty="0">
                <a:latin typeface="Tahoma" charset="0"/>
              </a:rPr>
              <a:t>THAT MEANS</a:t>
            </a:r>
          </a:p>
        </p:txBody>
      </p:sp>
      <p:sp>
        <p:nvSpPr>
          <p:cNvPr id="16387" name="TextBox 16386"/>
          <p:cNvSpPr txBox="1">
            <a:spLocks/>
          </p:cNvSpPr>
          <p:nvPr/>
        </p:nvSpPr>
        <p:spPr>
          <a:xfrm>
            <a:off x="1733550" y="990600"/>
            <a:ext cx="652463" cy="33813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en-US" sz="1600" b="1" dirty="0">
                <a:latin typeface="Arial Narrow" charset="0"/>
              </a:rPr>
              <a:t>YEAR</a:t>
            </a:r>
          </a:p>
        </p:txBody>
      </p:sp>
      <p:sp>
        <p:nvSpPr>
          <p:cNvPr id="16388" name="TextBox 16387"/>
          <p:cNvSpPr txBox="1">
            <a:spLocks/>
          </p:cNvSpPr>
          <p:nvPr/>
        </p:nvSpPr>
        <p:spPr>
          <a:xfrm>
            <a:off x="1833563" y="1371600"/>
            <a:ext cx="487362" cy="44005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en-US" sz="1400" b="1" dirty="0">
                <a:latin typeface="Arial Narrow" charset="0"/>
              </a:rPr>
              <a:t>1st</a:t>
            </a:r>
          </a:p>
          <a:p>
            <a:r>
              <a:rPr lang="en-US" altLang="en-US" sz="1400" b="1" dirty="0">
                <a:latin typeface="Arial Narrow" charset="0"/>
              </a:rPr>
              <a:t>2nd</a:t>
            </a:r>
          </a:p>
          <a:p>
            <a:r>
              <a:rPr lang="en-US" altLang="en-US" sz="1400" b="1" dirty="0">
                <a:latin typeface="Arial Narrow" charset="0"/>
              </a:rPr>
              <a:t>3rd</a:t>
            </a:r>
          </a:p>
          <a:p>
            <a:r>
              <a:rPr lang="en-US" altLang="en-US" sz="1400" b="1" dirty="0">
                <a:latin typeface="Arial Narrow" charset="0"/>
              </a:rPr>
              <a:t>4th</a:t>
            </a:r>
          </a:p>
          <a:p>
            <a:r>
              <a:rPr lang="en-US" altLang="en-US" sz="1400" b="1" dirty="0">
                <a:latin typeface="Arial Narrow" charset="0"/>
              </a:rPr>
              <a:t>5th</a:t>
            </a:r>
          </a:p>
          <a:p>
            <a:r>
              <a:rPr lang="en-US" altLang="en-US" sz="1400" b="1" dirty="0">
                <a:latin typeface="Arial Narrow" charset="0"/>
              </a:rPr>
              <a:t>6th</a:t>
            </a:r>
          </a:p>
          <a:p>
            <a:r>
              <a:rPr lang="en-US" altLang="en-US" sz="1400" b="1" dirty="0">
                <a:latin typeface="Arial Narrow" charset="0"/>
              </a:rPr>
              <a:t>7th</a:t>
            </a:r>
          </a:p>
          <a:p>
            <a:r>
              <a:rPr lang="en-US" altLang="en-US" sz="1400" b="1" dirty="0">
                <a:latin typeface="Arial Narrow" charset="0"/>
              </a:rPr>
              <a:t>8th</a:t>
            </a:r>
          </a:p>
          <a:p>
            <a:r>
              <a:rPr lang="en-US" altLang="en-US" sz="1400" b="1" dirty="0">
                <a:latin typeface="Arial Narrow" charset="0"/>
              </a:rPr>
              <a:t>9th</a:t>
            </a:r>
          </a:p>
          <a:p>
            <a:r>
              <a:rPr lang="en-US" altLang="en-US" sz="1400" b="1" dirty="0">
                <a:latin typeface="Arial Narrow" charset="0"/>
              </a:rPr>
              <a:t>10th</a:t>
            </a:r>
          </a:p>
          <a:p>
            <a:r>
              <a:rPr lang="en-US" altLang="en-US" sz="1400" b="1" dirty="0">
                <a:latin typeface="Arial Narrow" charset="0"/>
              </a:rPr>
              <a:t>11th</a:t>
            </a:r>
          </a:p>
          <a:p>
            <a:r>
              <a:rPr lang="en-US" altLang="en-US" sz="1400" b="1" dirty="0">
                <a:latin typeface="Arial Narrow" charset="0"/>
              </a:rPr>
              <a:t>12th</a:t>
            </a:r>
          </a:p>
          <a:p>
            <a:r>
              <a:rPr lang="en-US" altLang="en-US" sz="1400" b="1" dirty="0">
                <a:latin typeface="Arial Narrow" charset="0"/>
              </a:rPr>
              <a:t>13th</a:t>
            </a:r>
          </a:p>
          <a:p>
            <a:r>
              <a:rPr lang="en-US" altLang="en-US" sz="1400" b="1" dirty="0">
                <a:latin typeface="Arial Narrow" charset="0"/>
              </a:rPr>
              <a:t>14th</a:t>
            </a:r>
          </a:p>
          <a:p>
            <a:r>
              <a:rPr lang="en-US" altLang="en-US" sz="1400" b="1" dirty="0">
                <a:latin typeface="Arial Narrow" charset="0"/>
              </a:rPr>
              <a:t>15th</a:t>
            </a:r>
          </a:p>
          <a:p>
            <a:r>
              <a:rPr lang="en-US" altLang="en-US" sz="1400" b="1" dirty="0">
                <a:latin typeface="Arial Narrow" charset="0"/>
              </a:rPr>
              <a:t>16th</a:t>
            </a:r>
          </a:p>
          <a:p>
            <a:r>
              <a:rPr lang="en-US" altLang="en-US" sz="1400" b="1" dirty="0">
                <a:latin typeface="Arial Narrow" charset="0"/>
              </a:rPr>
              <a:t>17th</a:t>
            </a:r>
          </a:p>
          <a:p>
            <a:r>
              <a:rPr lang="en-US" altLang="en-US" sz="1400" b="1" dirty="0">
                <a:latin typeface="Arial Narrow" charset="0"/>
              </a:rPr>
              <a:t>18th</a:t>
            </a:r>
          </a:p>
          <a:p>
            <a:r>
              <a:rPr lang="en-US" altLang="en-US" sz="1400" b="1" dirty="0">
                <a:latin typeface="Arial Narrow" charset="0"/>
              </a:rPr>
              <a:t>19th</a:t>
            </a:r>
          </a:p>
          <a:p>
            <a:r>
              <a:rPr lang="en-US" altLang="en-US" sz="1400" b="1" dirty="0">
                <a:latin typeface="Arial Narrow" charset="0"/>
              </a:rPr>
              <a:t>20th</a:t>
            </a:r>
          </a:p>
        </p:txBody>
      </p:sp>
      <p:sp>
        <p:nvSpPr>
          <p:cNvPr id="16389" name="TextBox 16388"/>
          <p:cNvSpPr txBox="1">
            <a:spLocks/>
          </p:cNvSpPr>
          <p:nvPr/>
        </p:nvSpPr>
        <p:spPr>
          <a:xfrm>
            <a:off x="2800350" y="990600"/>
            <a:ext cx="977900" cy="33813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en-US" sz="1600" b="1" dirty="0">
                <a:latin typeface="Arial Narrow" charset="0"/>
              </a:rPr>
              <a:t>PREMIUM</a:t>
            </a:r>
          </a:p>
        </p:txBody>
      </p:sp>
      <p:sp>
        <p:nvSpPr>
          <p:cNvPr id="16390" name="TextBox 16389"/>
          <p:cNvSpPr txBox="1">
            <a:spLocks/>
          </p:cNvSpPr>
          <p:nvPr/>
        </p:nvSpPr>
        <p:spPr>
          <a:xfrm>
            <a:off x="2967038" y="1387475"/>
            <a:ext cx="758825" cy="48323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en-US" sz="1400" b="1" dirty="0">
                <a:latin typeface="Arial Narrow" charset="0"/>
              </a:rPr>
              <a:t>10,000</a:t>
            </a:r>
          </a:p>
          <a:p>
            <a:r>
              <a:rPr lang="en-US" altLang="en-US" sz="1400" b="1" dirty="0">
                <a:latin typeface="Arial Narrow" charset="0"/>
              </a:rPr>
              <a:t>10,000</a:t>
            </a:r>
          </a:p>
          <a:p>
            <a:r>
              <a:rPr lang="en-US" altLang="en-US" sz="1400" b="1" dirty="0">
                <a:latin typeface="Arial Narrow" charset="0"/>
              </a:rPr>
              <a:t>10,000</a:t>
            </a:r>
          </a:p>
          <a:p>
            <a:r>
              <a:rPr lang="en-US" altLang="en-US" sz="1400" b="1" dirty="0">
                <a:latin typeface="Arial Narrow" charset="0"/>
              </a:rPr>
              <a:t>10,000</a:t>
            </a:r>
          </a:p>
          <a:p>
            <a:r>
              <a:rPr lang="en-US" altLang="en-US" sz="1400" b="1" dirty="0">
                <a:latin typeface="Arial Narrow" charset="0"/>
              </a:rPr>
              <a:t>10,000</a:t>
            </a:r>
          </a:p>
          <a:p>
            <a:r>
              <a:rPr lang="en-US" altLang="en-US" sz="1400" b="1" dirty="0">
                <a:latin typeface="Arial Narrow" charset="0"/>
              </a:rPr>
              <a:t>10,000</a:t>
            </a:r>
          </a:p>
          <a:p>
            <a:r>
              <a:rPr lang="en-US" altLang="en-US" sz="1400" b="1" dirty="0">
                <a:latin typeface="Arial Narrow" charset="0"/>
              </a:rPr>
              <a:t>10,000</a:t>
            </a:r>
          </a:p>
          <a:p>
            <a:r>
              <a:rPr lang="en-US" altLang="en-US" sz="1400" b="1" dirty="0">
                <a:latin typeface="Arial Narrow" charset="0"/>
              </a:rPr>
              <a:t>10,000</a:t>
            </a:r>
          </a:p>
          <a:p>
            <a:r>
              <a:rPr lang="en-US" altLang="en-US" sz="1400" b="1" dirty="0">
                <a:latin typeface="Arial Narrow" charset="0"/>
              </a:rPr>
              <a:t>10,000</a:t>
            </a:r>
          </a:p>
          <a:p>
            <a:r>
              <a:rPr lang="en-US" altLang="en-US" sz="1400" b="1" dirty="0">
                <a:latin typeface="Arial Narrow" charset="0"/>
              </a:rPr>
              <a:t>10,000</a:t>
            </a:r>
          </a:p>
          <a:p>
            <a:r>
              <a:rPr lang="en-US" altLang="en-US" sz="1400" b="1" dirty="0">
                <a:latin typeface="Arial Narrow" charset="0"/>
              </a:rPr>
              <a:t>10,000</a:t>
            </a:r>
          </a:p>
          <a:p>
            <a:r>
              <a:rPr lang="en-US" altLang="en-US" sz="1400" b="1" dirty="0">
                <a:latin typeface="Arial Narrow" charset="0"/>
              </a:rPr>
              <a:t>10,000</a:t>
            </a:r>
          </a:p>
          <a:p>
            <a:r>
              <a:rPr lang="en-US" altLang="en-US" sz="1400" b="1" dirty="0">
                <a:latin typeface="Arial Narrow" charset="0"/>
              </a:rPr>
              <a:t>10,000</a:t>
            </a:r>
          </a:p>
          <a:p>
            <a:r>
              <a:rPr lang="en-US" altLang="en-US" sz="1400" b="1" dirty="0">
                <a:latin typeface="Arial Narrow" charset="0"/>
              </a:rPr>
              <a:t>10,000</a:t>
            </a:r>
          </a:p>
          <a:p>
            <a:r>
              <a:rPr lang="en-US" altLang="en-US" sz="1400" b="1" dirty="0">
                <a:latin typeface="Arial Narrow" charset="0"/>
              </a:rPr>
              <a:t>10,000</a:t>
            </a:r>
          </a:p>
          <a:p>
            <a:r>
              <a:rPr lang="en-US" altLang="en-US" sz="1400" b="1" dirty="0">
                <a:latin typeface="Arial Narrow" charset="0"/>
              </a:rPr>
              <a:t>10,000</a:t>
            </a:r>
          </a:p>
          <a:p>
            <a:r>
              <a:rPr lang="en-US" altLang="en-US" sz="1400" b="1" dirty="0">
                <a:latin typeface="Arial Narrow" charset="0"/>
              </a:rPr>
              <a:t>10,000</a:t>
            </a:r>
          </a:p>
          <a:p>
            <a:r>
              <a:rPr lang="en-US" altLang="en-US" sz="1400" b="1" dirty="0">
                <a:latin typeface="Arial Narrow" charset="0"/>
              </a:rPr>
              <a:t>10,000</a:t>
            </a:r>
          </a:p>
          <a:p>
            <a:r>
              <a:rPr lang="en-US" altLang="en-US" sz="1400" b="1" dirty="0">
                <a:latin typeface="Arial Narrow" charset="0"/>
              </a:rPr>
              <a:t>10,000</a:t>
            </a:r>
          </a:p>
          <a:p>
            <a:r>
              <a:rPr lang="en-US" altLang="en-US" sz="1400" b="1" dirty="0">
                <a:latin typeface="Arial Narrow" charset="0"/>
              </a:rPr>
              <a:t>10,000</a:t>
            </a:r>
          </a:p>
          <a:p>
            <a:endParaRPr/>
          </a:p>
          <a:p>
            <a:r>
              <a:rPr lang="en-US" altLang="en-US" sz="1400" b="1" u="sng" dirty="0">
                <a:latin typeface="Arial Narrow" charset="0"/>
              </a:rPr>
              <a:t>2,00,000</a:t>
            </a:r>
          </a:p>
        </p:txBody>
      </p:sp>
      <p:sp>
        <p:nvSpPr>
          <p:cNvPr id="16391" name="TextBox 16390"/>
          <p:cNvSpPr txBox="1">
            <a:spLocks/>
          </p:cNvSpPr>
          <p:nvPr/>
        </p:nvSpPr>
        <p:spPr>
          <a:xfrm>
            <a:off x="6324600" y="990600"/>
            <a:ext cx="333375" cy="33813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en-US" sz="1600" b="1" dirty="0">
                <a:latin typeface="Arial Narrow" charset="0"/>
              </a:rPr>
              <a:t>%</a:t>
            </a:r>
          </a:p>
        </p:txBody>
      </p:sp>
      <p:sp>
        <p:nvSpPr>
          <p:cNvPr id="16392" name="TextBox 16391"/>
          <p:cNvSpPr txBox="1">
            <a:spLocks/>
          </p:cNvSpPr>
          <p:nvPr/>
        </p:nvSpPr>
        <p:spPr>
          <a:xfrm>
            <a:off x="6159500" y="1371600"/>
            <a:ext cx="520700" cy="44005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r"/>
            <a:r>
              <a:rPr lang="en-US" altLang="en-US" sz="1400" b="1" dirty="0">
                <a:latin typeface="Arial Narrow" charset="0"/>
              </a:rPr>
              <a:t>35%</a:t>
            </a:r>
          </a:p>
          <a:p>
            <a:pPr algn="r"/>
            <a:r>
              <a:rPr lang="en-US" altLang="en-US" sz="1400" b="1" dirty="0">
                <a:latin typeface="Arial Narrow" charset="0"/>
              </a:rPr>
              <a:t>7.5%</a:t>
            </a:r>
          </a:p>
          <a:p>
            <a:pPr algn="r"/>
            <a:r>
              <a:rPr lang="en-US" altLang="en-US" sz="1400" b="1" dirty="0">
                <a:latin typeface="Arial Narrow" charset="0"/>
              </a:rPr>
              <a:t>7.5%</a:t>
            </a:r>
          </a:p>
          <a:p>
            <a:pPr algn="r"/>
            <a:r>
              <a:rPr lang="en-US" altLang="en-US" sz="1400" b="1" dirty="0">
                <a:latin typeface="Arial Narrow" charset="0"/>
              </a:rPr>
              <a:t>5%</a:t>
            </a:r>
          </a:p>
          <a:p>
            <a:pPr algn="r"/>
            <a:r>
              <a:rPr lang="en-US" altLang="en-US" sz="1400" b="1" dirty="0">
                <a:latin typeface="Arial Narrow" charset="0"/>
              </a:rPr>
              <a:t>5%</a:t>
            </a:r>
          </a:p>
          <a:p>
            <a:pPr algn="r"/>
            <a:r>
              <a:rPr lang="en-US" altLang="en-US" sz="1400" b="1" dirty="0">
                <a:latin typeface="Arial Narrow" charset="0"/>
              </a:rPr>
              <a:t>5%</a:t>
            </a:r>
          </a:p>
          <a:p>
            <a:pPr algn="r"/>
            <a:r>
              <a:rPr lang="en-US" altLang="en-US" sz="1400" b="1" dirty="0">
                <a:latin typeface="Arial Narrow" charset="0"/>
              </a:rPr>
              <a:t>5%</a:t>
            </a:r>
          </a:p>
          <a:p>
            <a:pPr algn="r"/>
            <a:r>
              <a:rPr lang="en-US" altLang="en-US" sz="1400" b="1" dirty="0">
                <a:latin typeface="Arial Narrow" charset="0"/>
              </a:rPr>
              <a:t>5%</a:t>
            </a:r>
          </a:p>
          <a:p>
            <a:pPr algn="r"/>
            <a:r>
              <a:rPr lang="en-US" altLang="en-US" sz="1400" b="1" dirty="0">
                <a:latin typeface="Arial Narrow" charset="0"/>
              </a:rPr>
              <a:t>5%</a:t>
            </a:r>
          </a:p>
          <a:p>
            <a:pPr algn="r"/>
            <a:r>
              <a:rPr lang="en-US" altLang="en-US" sz="1400" b="1" dirty="0">
                <a:latin typeface="Arial Narrow" charset="0"/>
              </a:rPr>
              <a:t>5%</a:t>
            </a:r>
            <a:r>
              <a:t/>
            </a:r>
            <a:br/>
            <a:r>
              <a:rPr lang="en-US" altLang="en-US" sz="1400" b="1" dirty="0">
                <a:latin typeface="Arial Narrow" charset="0"/>
              </a:rPr>
              <a:t>5%</a:t>
            </a:r>
          </a:p>
          <a:p>
            <a:pPr algn="r"/>
            <a:r>
              <a:rPr lang="en-US" altLang="en-US" sz="1400" b="1" dirty="0">
                <a:latin typeface="Arial Narrow" charset="0"/>
              </a:rPr>
              <a:t>5%</a:t>
            </a:r>
            <a:r>
              <a:t/>
            </a:r>
            <a:br/>
            <a:r>
              <a:rPr lang="en-US" altLang="en-US" sz="1400" b="1" dirty="0">
                <a:latin typeface="Arial Narrow" charset="0"/>
              </a:rPr>
              <a:t>5%</a:t>
            </a:r>
          </a:p>
          <a:p>
            <a:pPr algn="r"/>
            <a:r>
              <a:rPr lang="en-US" altLang="en-US" sz="1400" b="1" dirty="0">
                <a:latin typeface="Arial Narrow" charset="0"/>
              </a:rPr>
              <a:t>5%</a:t>
            </a:r>
            <a:r>
              <a:t/>
            </a:r>
            <a:br/>
            <a:r>
              <a:rPr lang="en-US" altLang="en-US" sz="1400" b="1" dirty="0">
                <a:latin typeface="Arial Narrow" charset="0"/>
              </a:rPr>
              <a:t>5%</a:t>
            </a:r>
          </a:p>
          <a:p>
            <a:pPr algn="r"/>
            <a:r>
              <a:rPr lang="en-US" altLang="en-US" sz="1400" b="1" dirty="0">
                <a:latin typeface="Arial Narrow" charset="0"/>
              </a:rPr>
              <a:t>5%</a:t>
            </a:r>
          </a:p>
          <a:p>
            <a:pPr algn="r"/>
            <a:r>
              <a:rPr lang="en-US" altLang="en-US" sz="1400" b="1" dirty="0">
                <a:latin typeface="Arial Narrow" charset="0"/>
              </a:rPr>
              <a:t>5%</a:t>
            </a:r>
          </a:p>
          <a:p>
            <a:pPr algn="r"/>
            <a:r>
              <a:rPr lang="en-US" altLang="en-US" sz="1400" b="1" dirty="0">
                <a:latin typeface="Arial Narrow" charset="0"/>
              </a:rPr>
              <a:t>5%</a:t>
            </a:r>
          </a:p>
          <a:p>
            <a:pPr algn="r"/>
            <a:r>
              <a:rPr lang="en-US" altLang="en-US" sz="1400" b="1" dirty="0">
                <a:latin typeface="Arial Narrow" charset="0"/>
              </a:rPr>
              <a:t>5%</a:t>
            </a:r>
          </a:p>
          <a:p>
            <a:pPr algn="r"/>
            <a:r>
              <a:rPr lang="en-US" altLang="en-US" sz="1400" b="1" dirty="0">
                <a:latin typeface="Arial Narrow" charset="0"/>
              </a:rPr>
              <a:t>5%</a:t>
            </a:r>
          </a:p>
        </p:txBody>
      </p:sp>
      <p:sp>
        <p:nvSpPr>
          <p:cNvPr id="16393" name="TextBox 16392"/>
          <p:cNvSpPr txBox="1">
            <a:spLocks/>
          </p:cNvSpPr>
          <p:nvPr/>
        </p:nvSpPr>
        <p:spPr>
          <a:xfrm>
            <a:off x="7273925" y="990600"/>
            <a:ext cx="1287463" cy="33813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en-US" sz="1600" b="1" dirty="0">
                <a:latin typeface="Arial Narrow" charset="0"/>
              </a:rPr>
              <a:t>COMMISSION</a:t>
            </a:r>
          </a:p>
        </p:txBody>
      </p:sp>
      <p:sp>
        <p:nvSpPr>
          <p:cNvPr id="16394" name="TextBox 16393"/>
          <p:cNvSpPr txBox="1">
            <a:spLocks/>
          </p:cNvSpPr>
          <p:nvPr/>
        </p:nvSpPr>
        <p:spPr>
          <a:xfrm>
            <a:off x="5486400" y="1387475"/>
            <a:ext cx="2819400" cy="48323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r"/>
            <a:r>
              <a:rPr lang="en-US" altLang="en-US" sz="1400" b="1" dirty="0">
                <a:latin typeface="Arial Narrow" charset="0"/>
              </a:rPr>
              <a:t>3,500</a:t>
            </a:r>
          </a:p>
          <a:p>
            <a:pPr algn="r"/>
            <a:r>
              <a:rPr lang="en-US" altLang="en-US" sz="1400" b="1" dirty="0">
                <a:latin typeface="Arial Narrow" charset="0"/>
              </a:rPr>
              <a:t>750</a:t>
            </a:r>
          </a:p>
          <a:p>
            <a:pPr algn="r"/>
            <a:r>
              <a:rPr lang="en-US" altLang="en-US" sz="1400" b="1" dirty="0">
                <a:latin typeface="Arial Narrow" charset="0"/>
              </a:rPr>
              <a:t>750</a:t>
            </a:r>
          </a:p>
          <a:p>
            <a:pPr algn="r"/>
            <a:r>
              <a:rPr lang="en-US" altLang="en-US" sz="1400" b="1" dirty="0">
                <a:latin typeface="Arial Narrow" charset="0"/>
              </a:rPr>
              <a:t>500</a:t>
            </a:r>
          </a:p>
          <a:p>
            <a:pPr algn="r"/>
            <a:r>
              <a:rPr lang="en-US" altLang="en-US" sz="1400" b="1" dirty="0">
                <a:latin typeface="Arial Narrow" charset="0"/>
              </a:rPr>
              <a:t>500</a:t>
            </a:r>
          </a:p>
          <a:p>
            <a:pPr algn="r"/>
            <a:r>
              <a:rPr lang="en-US" altLang="en-US" sz="1400" b="1" dirty="0">
                <a:latin typeface="Arial Narrow" charset="0"/>
              </a:rPr>
              <a:t>500</a:t>
            </a:r>
          </a:p>
          <a:p>
            <a:pPr algn="r"/>
            <a:r>
              <a:rPr lang="en-US" altLang="en-US" sz="1400" b="1" dirty="0">
                <a:latin typeface="Arial Narrow" charset="0"/>
              </a:rPr>
              <a:t>500</a:t>
            </a:r>
          </a:p>
          <a:p>
            <a:pPr algn="r"/>
            <a:r>
              <a:rPr lang="en-US" altLang="en-US" sz="1400" b="1" dirty="0">
                <a:latin typeface="Arial Narrow" charset="0"/>
              </a:rPr>
              <a:t>500</a:t>
            </a:r>
          </a:p>
          <a:p>
            <a:pPr algn="r"/>
            <a:r>
              <a:rPr lang="en-US" altLang="en-US" sz="1400" b="1" dirty="0">
                <a:latin typeface="Arial Narrow" charset="0"/>
              </a:rPr>
              <a:t>500</a:t>
            </a:r>
          </a:p>
          <a:p>
            <a:pPr algn="r"/>
            <a:r>
              <a:rPr lang="en-US" altLang="en-US" sz="1400" b="1" dirty="0">
                <a:latin typeface="Arial Narrow" charset="0"/>
              </a:rPr>
              <a:t>500</a:t>
            </a:r>
          </a:p>
          <a:p>
            <a:pPr algn="r"/>
            <a:r>
              <a:rPr lang="en-US" altLang="en-US" sz="1400" b="1" dirty="0">
                <a:latin typeface="Arial Narrow" charset="0"/>
              </a:rPr>
              <a:t>500</a:t>
            </a:r>
          </a:p>
          <a:p>
            <a:pPr algn="r"/>
            <a:r>
              <a:rPr lang="en-US" altLang="en-US" sz="1400" b="1" dirty="0">
                <a:latin typeface="Arial Narrow" charset="0"/>
              </a:rPr>
              <a:t>500</a:t>
            </a:r>
          </a:p>
          <a:p>
            <a:pPr algn="r"/>
            <a:r>
              <a:rPr lang="en-US" altLang="en-US" sz="1400" b="1" dirty="0">
                <a:latin typeface="Arial Narrow" charset="0"/>
              </a:rPr>
              <a:t>500</a:t>
            </a:r>
          </a:p>
          <a:p>
            <a:pPr algn="r"/>
            <a:r>
              <a:rPr lang="en-US" altLang="en-US" sz="1400" b="1" dirty="0">
                <a:latin typeface="Arial Narrow" charset="0"/>
              </a:rPr>
              <a:t>500</a:t>
            </a:r>
          </a:p>
          <a:p>
            <a:pPr algn="r"/>
            <a:r>
              <a:rPr lang="en-US" altLang="en-US" sz="1400" b="1" dirty="0">
                <a:latin typeface="Arial Narrow" charset="0"/>
              </a:rPr>
              <a:t>500</a:t>
            </a:r>
          </a:p>
          <a:p>
            <a:pPr algn="r"/>
            <a:r>
              <a:rPr lang="en-US" altLang="en-US" sz="1400" b="1" dirty="0">
                <a:latin typeface="Arial Narrow" charset="0"/>
              </a:rPr>
              <a:t>500</a:t>
            </a:r>
          </a:p>
          <a:p>
            <a:pPr algn="r"/>
            <a:r>
              <a:rPr lang="en-US" altLang="en-US" sz="1400" b="1" dirty="0">
                <a:latin typeface="Arial Narrow" charset="0"/>
              </a:rPr>
              <a:t>500</a:t>
            </a:r>
          </a:p>
          <a:p>
            <a:pPr algn="r"/>
            <a:r>
              <a:rPr lang="en-US" altLang="en-US" sz="1400" b="1" dirty="0">
                <a:latin typeface="Arial Narrow" charset="0"/>
              </a:rPr>
              <a:t>500</a:t>
            </a:r>
          </a:p>
          <a:p>
            <a:pPr algn="r"/>
            <a:r>
              <a:rPr lang="en-US" altLang="en-US" sz="1400" b="1" dirty="0">
                <a:latin typeface="Arial Narrow" charset="0"/>
              </a:rPr>
              <a:t>500</a:t>
            </a:r>
          </a:p>
          <a:p>
            <a:pPr algn="r"/>
            <a:r>
              <a:rPr lang="en-US" altLang="en-US" sz="1400" b="1" dirty="0">
                <a:latin typeface="Arial Narrow" charset="0"/>
              </a:rPr>
              <a:t>500</a:t>
            </a:r>
          </a:p>
          <a:p>
            <a:pPr algn="r"/>
            <a:endParaRPr/>
          </a:p>
          <a:p>
            <a:pPr algn="r"/>
            <a:r>
              <a:rPr lang="en-US" altLang="en-US" sz="1400" b="1" dirty="0">
                <a:latin typeface="Arial Narrow" charset="0"/>
              </a:rPr>
              <a:t>Total Commission on 1 Policy </a:t>
            </a:r>
            <a:r>
              <a:rPr lang="en-US" altLang="en-US" sz="1400" b="1" u="sng" dirty="0">
                <a:latin typeface="Arial Narrow" charset="0"/>
              </a:rPr>
              <a:t>13,500</a:t>
            </a:r>
          </a:p>
        </p:txBody>
      </p:sp>
      <p:sp>
        <p:nvSpPr>
          <p:cNvPr id="16395" name="Rectangle 16394"/>
          <p:cNvSpPr>
            <a:spLocks/>
          </p:cNvSpPr>
          <p:nvPr/>
        </p:nvSpPr>
        <p:spPr>
          <a:xfrm>
            <a:off x="1600200" y="990600"/>
            <a:ext cx="7391400" cy="381000"/>
          </a:xfrm>
          <a:prstGeom prst="rect">
            <a:avLst/>
          </a:prstGeom>
          <a:noFill/>
          <a:ln>
            <a:solidFill>
              <a:srgbClr val="CC9900"/>
            </a:solidFill>
          </a:ln>
        </p:spPr>
        <p:txBody>
          <a:bodyPr wrap="none" anchor="ctr"/>
          <a:lstStyle/>
          <a:p>
            <a:endParaRPr lang="en-US" altLang="en-US" sz="2000" dirty="0"/>
          </a:p>
        </p:txBody>
      </p:sp>
      <p:sp>
        <p:nvSpPr>
          <p:cNvPr id="16396" name="Rectangle 16395"/>
          <p:cNvSpPr>
            <a:spLocks/>
          </p:cNvSpPr>
          <p:nvPr/>
        </p:nvSpPr>
        <p:spPr>
          <a:xfrm>
            <a:off x="1600200" y="1371600"/>
            <a:ext cx="7391400" cy="5105400"/>
          </a:xfrm>
          <a:prstGeom prst="rect">
            <a:avLst/>
          </a:prstGeom>
          <a:noFill/>
          <a:ln>
            <a:solidFill>
              <a:srgbClr val="CC9900"/>
            </a:solidFill>
          </a:ln>
        </p:spPr>
        <p:txBody>
          <a:bodyPr wrap="none" anchor="ctr"/>
          <a:lstStyle/>
          <a:p>
            <a:endParaRPr lang="en-US" altLang="en-US" sz="2000" dirty="0"/>
          </a:p>
        </p:txBody>
      </p:sp>
      <p:pic>
        <p:nvPicPr>
          <p:cNvPr id="16397" name="Picture 16396"/>
          <p:cNvPicPr>
            <a:picLocks noChangeAspect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>
          <a:xfrm>
            <a:off x="3657600" y="1447800"/>
            <a:ext cx="2438400" cy="40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/>
      <p:bldP spid="16388" grpId="0"/>
      <p:bldP spid="16389" grpId="0"/>
      <p:bldP spid="16390" grpId="0"/>
      <p:bldP spid="16391" grpId="0"/>
      <p:bldP spid="16392" grpId="0"/>
      <p:bldP spid="16393" grpId="0"/>
      <p:bldP spid="16394" grpId="0"/>
      <p:bldP spid="16395" grpId="0" animBg="1"/>
      <p:bldP spid="1639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7409"/>
          <p:cNvSpPr txBox="1">
            <a:spLocks/>
          </p:cNvSpPr>
          <p:nvPr/>
        </p:nvSpPr>
        <p:spPr>
          <a:xfrm>
            <a:off x="2362200" y="152400"/>
            <a:ext cx="5399088" cy="9540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en-US" sz="2800" b="1" dirty="0">
                <a:solidFill>
                  <a:srgbClr val="FF0000"/>
                </a:solidFill>
                <a:latin typeface="Tahoma" charset="0"/>
              </a:rPr>
              <a:t>Magic of </a:t>
            </a:r>
          </a:p>
          <a:p>
            <a:pPr algn="ctr"/>
            <a:r>
              <a:rPr lang="en-US" altLang="en-US" sz="2800" b="1" dirty="0">
                <a:solidFill>
                  <a:srgbClr val="FF0000"/>
                </a:solidFill>
                <a:latin typeface="Tahoma" charset="0"/>
              </a:rPr>
              <a:t>Renewal Commissions</a:t>
            </a:r>
          </a:p>
        </p:txBody>
      </p:sp>
      <p:pic>
        <p:nvPicPr>
          <p:cNvPr id="17411" name="Picture 17410"/>
          <p:cNvPicPr>
            <a:picLocks noChangeAspect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>
          <a:xfrm>
            <a:off x="1752600" y="1219200"/>
            <a:ext cx="7242176" cy="26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12" name="Picture 17411"/>
          <p:cNvPicPr>
            <a:picLocks noChangeAspect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>
          <a:xfrm>
            <a:off x="1752600" y="1600200"/>
            <a:ext cx="7242176" cy="4059238"/>
          </a:xfrm>
          <a:prstGeom prst="rect">
            <a:avLst/>
          </a:prstGeom>
          <a:noFill/>
          <a:ln>
            <a:noFill/>
          </a:ln>
        </p:spPr>
      </p:pic>
      <p:sp>
        <p:nvSpPr>
          <p:cNvPr id="17413" name="TextBox 17412"/>
          <p:cNvSpPr txBox="1">
            <a:spLocks/>
          </p:cNvSpPr>
          <p:nvPr/>
        </p:nvSpPr>
        <p:spPr>
          <a:xfrm>
            <a:off x="1600200" y="5791200"/>
            <a:ext cx="5348288" cy="8302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r>
              <a:rPr lang="en-US" altLang="en-US" sz="1600" b="1" dirty="0"/>
              <a:t>Total Premium Collection - 2,75,00,000 </a:t>
            </a:r>
          </a:p>
          <a:p>
            <a:r>
              <a:rPr lang="en-US" altLang="en-US" sz="1600" b="1" dirty="0"/>
              <a:t>Total Renewal commission@5% will be 13,75,000 P.A.</a:t>
            </a:r>
          </a:p>
          <a:p>
            <a:r>
              <a:rPr lang="en-US" altLang="en-US" sz="1600" b="1" dirty="0"/>
              <a:t>Recurring Consistent Income 1,14,583 P.M.</a:t>
            </a:r>
          </a:p>
        </p:txBody>
      </p:sp>
      <p:sp>
        <p:nvSpPr>
          <p:cNvPr id="17414" name="TextBox 17413"/>
          <p:cNvSpPr txBox="1">
            <a:spLocks/>
          </p:cNvSpPr>
          <p:nvPr/>
        </p:nvSpPr>
        <p:spPr>
          <a:xfrm>
            <a:off x="7010400" y="5943600"/>
            <a:ext cx="2057400" cy="8302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r>
              <a:rPr lang="en-US" altLang="en-US" sz="1600" b="1" u="sng" dirty="0">
                <a:solidFill>
                  <a:srgbClr val="00CC00"/>
                </a:solidFill>
              </a:rPr>
              <a:t>SOURCE</a:t>
            </a:r>
          </a:p>
          <a:p>
            <a:r>
              <a:rPr lang="en-US" altLang="en-US" sz="1600" b="1" dirty="0">
                <a:solidFill>
                  <a:srgbClr val="00CC00"/>
                </a:solidFill>
              </a:rPr>
              <a:t>Business standard</a:t>
            </a:r>
          </a:p>
          <a:p>
            <a:r>
              <a:rPr lang="en-US" altLang="en-US" sz="1600" b="1" dirty="0">
                <a:solidFill>
                  <a:srgbClr val="00CC00"/>
                </a:solidFill>
              </a:rPr>
              <a:t>24-09-2001.</a:t>
            </a:r>
          </a:p>
        </p:txBody>
      </p:sp>
      <p:pic>
        <p:nvPicPr>
          <p:cNvPr id="17415" name="Picture 17414"/>
          <p:cNvPicPr>
            <a:picLocks noChangeAspect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>
          <a:xfrm>
            <a:off x="152400" y="3429000"/>
            <a:ext cx="1428750" cy="83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Placeholder 18433"/>
          <p:cNvSpPr>
            <a:spLocks noGrp="1"/>
          </p:cNvSpPr>
          <p:nvPr>
            <p:ph type="body" idx="4294967295"/>
          </p:nvPr>
        </p:nvSpPr>
        <p:spPr>
          <a:xfrm>
            <a:off x="1828800" y="1295400"/>
            <a:ext cx="7086600" cy="4724400"/>
          </a:xfrm>
          <a:ln/>
        </p:spPr>
        <p:txBody>
          <a:bodyPr wrap="square" lIns="91440" tIns="45720" rIns="91440" bIns="45720" anchor="t" anchorCtr="0"/>
          <a:lstStyle/>
          <a:p>
            <a:r>
              <a:rPr lang="en-US" altLang="en-US" b="1" dirty="0">
                <a:solidFill>
                  <a:srgbClr val="990099"/>
                </a:solidFill>
                <a:latin typeface="Arial" charset="0"/>
              </a:rPr>
              <a:t>LIC Agency is a Social Service &amp; Nation building activity</a:t>
            </a:r>
          </a:p>
          <a:p>
            <a:endParaRPr dirty="0"/>
          </a:p>
          <a:p>
            <a:pPr lvl="1"/>
            <a:r>
              <a:rPr lang="en-US" altLang="en-US" sz="3600" dirty="0">
                <a:solidFill>
                  <a:srgbClr val="0000FF"/>
                </a:solidFill>
                <a:latin typeface="Arial" charset="0"/>
              </a:rPr>
              <a:t>LIC has invested</a:t>
            </a:r>
          </a:p>
          <a:p>
            <a:pPr lvl="1">
              <a:buNone/>
            </a:pPr>
            <a:r>
              <a:rPr lang="en-US" altLang="en-US" sz="3600" dirty="0">
                <a:solidFill>
                  <a:srgbClr val="0000FF"/>
                </a:solidFill>
                <a:latin typeface="Arial" charset="0"/>
              </a:rPr>
              <a:t> Rs. </a:t>
            </a:r>
            <a:r>
              <a:rPr lang="en-US" altLang="en-US" sz="3600" dirty="0" smtClean="0">
                <a:solidFill>
                  <a:srgbClr val="0000FF"/>
                </a:solidFill>
                <a:latin typeface="Arial" charset="0"/>
              </a:rPr>
              <a:t>14,51,000 </a:t>
            </a:r>
            <a:r>
              <a:rPr lang="en-US" altLang="en-US" sz="3600" dirty="0">
                <a:solidFill>
                  <a:srgbClr val="0000FF"/>
                </a:solidFill>
                <a:latin typeface="Arial" charset="0"/>
              </a:rPr>
              <a:t>Crores</a:t>
            </a:r>
          </a:p>
          <a:p>
            <a:pPr lvl="1">
              <a:buNone/>
            </a:pPr>
            <a:r>
              <a:rPr lang="en-US" altLang="en-US" sz="3600" dirty="0">
                <a:solidFill>
                  <a:srgbClr val="0000FF"/>
                </a:solidFill>
                <a:latin typeface="Arial" charset="0"/>
              </a:rPr>
              <a:t> in our Nation building</a:t>
            </a:r>
          </a:p>
          <a:p>
            <a:pPr lvl="1">
              <a:buNone/>
            </a:pPr>
            <a:r>
              <a:rPr lang="en-US" altLang="en-US" sz="3600" dirty="0">
                <a:solidFill>
                  <a:srgbClr val="0000FF"/>
                </a:solidFill>
                <a:latin typeface="Arial" charset="0"/>
              </a:rPr>
              <a:t> activities from </a:t>
            </a:r>
          </a:p>
          <a:p>
            <a:pPr lvl="1">
              <a:buNone/>
            </a:pPr>
            <a:r>
              <a:rPr lang="en-US" altLang="en-US" sz="3600" dirty="0">
                <a:solidFill>
                  <a:srgbClr val="0000FF"/>
                </a:solidFill>
                <a:latin typeface="Arial" charset="0"/>
              </a:rPr>
              <a:t> 1956 to </a:t>
            </a:r>
            <a:r>
              <a:rPr lang="en-US" altLang="en-US" sz="3600" dirty="0" smtClean="0">
                <a:solidFill>
                  <a:srgbClr val="0000FF"/>
                </a:solidFill>
                <a:latin typeface="Arial" charset="0"/>
              </a:rPr>
              <a:t>2014.</a:t>
            </a:r>
            <a:endParaRPr lang="en-US" altLang="en-US" sz="3600" dirty="0">
              <a:solidFill>
                <a:srgbClr val="0000FF"/>
              </a:solidFill>
              <a:latin typeface="Arial" charset="0"/>
            </a:endParaRPr>
          </a:p>
        </p:txBody>
      </p:sp>
      <p:pic>
        <p:nvPicPr>
          <p:cNvPr id="18435" name="Picture 18434"/>
          <p:cNvPicPr>
            <a:picLocks noChangeAspect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>
          <a:xfrm>
            <a:off x="7543800" y="2438400"/>
            <a:ext cx="1295400" cy="40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96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6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6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32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12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72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Placeholder 19457"/>
          <p:cNvSpPr>
            <a:spLocks noGrp="1"/>
          </p:cNvSpPr>
          <p:nvPr>
            <p:ph type="body" idx="4294967295"/>
          </p:nvPr>
        </p:nvSpPr>
        <p:spPr>
          <a:xfrm>
            <a:off x="1905000" y="1524000"/>
            <a:ext cx="7239000" cy="4572000"/>
          </a:xfrm>
          <a:ln/>
        </p:spPr>
        <p:txBody>
          <a:bodyPr wrap="square" lIns="91440" tIns="45720" rIns="91440" bIns="45720" anchor="t" anchorCtr="0"/>
          <a:lstStyle/>
          <a:p>
            <a:pPr>
              <a:buFont typeface="Arial" charset="0"/>
              <a:buChar char="-"/>
            </a:pPr>
            <a:r>
              <a:rPr lang="en-US" altLang="en-US" sz="3600" dirty="0">
                <a:solidFill>
                  <a:srgbClr val="CC0066"/>
                </a:solidFill>
                <a:latin typeface="Arial" charset="0"/>
              </a:rPr>
              <a:t>If LIC agent works for 5 years,</a:t>
            </a:r>
          </a:p>
          <a:p>
            <a:pPr>
              <a:buFont typeface="Arial" charset="0"/>
              <a:buChar char="-"/>
            </a:pPr>
            <a:endParaRPr/>
          </a:p>
          <a:p>
            <a:pPr>
              <a:buFont typeface="Arial" charset="0"/>
              <a:buChar char="-"/>
            </a:pPr>
            <a:r>
              <a:rPr lang="en-US" altLang="en-US" sz="3600" dirty="0">
                <a:solidFill>
                  <a:srgbClr val="008000"/>
                </a:solidFill>
                <a:latin typeface="Arial" charset="0"/>
              </a:rPr>
              <a:t>As long as his policyholders pay renewal premiums,</a:t>
            </a:r>
          </a:p>
          <a:p>
            <a:pPr>
              <a:buFont typeface="Arial" charset="0"/>
              <a:buChar char="-"/>
            </a:pPr>
            <a:endParaRPr/>
          </a:p>
          <a:p>
            <a:pPr>
              <a:buFont typeface="Arial" charset="0"/>
              <a:buChar char="-"/>
            </a:pPr>
            <a:r>
              <a:rPr lang="en-US" altLang="en-US" sz="3600" dirty="0">
                <a:solidFill>
                  <a:srgbClr val="0000FF"/>
                </a:solidFill>
                <a:latin typeface="Arial" charset="0"/>
              </a:rPr>
              <a:t>He…. Later his Family Members </a:t>
            </a:r>
          </a:p>
          <a:p>
            <a:pPr>
              <a:buNone/>
            </a:pPr>
            <a:r>
              <a:rPr lang="en-US" altLang="en-US" sz="3600" dirty="0">
                <a:solidFill>
                  <a:srgbClr val="0000FF"/>
                </a:solidFill>
                <a:latin typeface="Arial" charset="0"/>
              </a:rPr>
              <a:t> will receive the</a:t>
            </a:r>
          </a:p>
          <a:p>
            <a:pPr>
              <a:buNone/>
            </a:pPr>
            <a:r>
              <a:rPr lang="en-US" altLang="en-US" sz="3600" dirty="0">
                <a:solidFill>
                  <a:srgbClr val="0000FF"/>
                </a:solidFill>
                <a:latin typeface="Arial" charset="0"/>
              </a:rPr>
              <a:t> renewal commission.</a:t>
            </a:r>
            <a:r>
              <a:rPr lang="en-US" altLang="en-US" sz="24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latin typeface="Arial" charset="0"/>
              </a:rPr>
              <a:t>(ERC &amp; HRC)</a:t>
            </a:r>
          </a:p>
        </p:txBody>
      </p:sp>
      <p:pic>
        <p:nvPicPr>
          <p:cNvPr id="19459" name="Picture 19458"/>
          <p:cNvPicPr>
            <a:picLocks noChangeAspect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>
          <a:xfrm>
            <a:off x="152400" y="4114800"/>
            <a:ext cx="1447800" cy="2633663"/>
          </a:xfrm>
          <a:prstGeom prst="rect">
            <a:avLst/>
          </a:prstGeom>
          <a:noFill/>
          <a:ln>
            <a:noFill/>
          </a:ln>
        </p:spPr>
      </p:pic>
      <p:sp>
        <p:nvSpPr>
          <p:cNvPr id="19460" name="TextBox 19459"/>
          <p:cNvSpPr txBox="1">
            <a:spLocks/>
          </p:cNvSpPr>
          <p:nvPr/>
        </p:nvSpPr>
        <p:spPr>
          <a:xfrm>
            <a:off x="2286000" y="533400"/>
            <a:ext cx="2665413" cy="5238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2800" b="1" dirty="0">
                <a:latin typeface="Tahoma" charset="0"/>
              </a:rPr>
              <a:t>Own Pension: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4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14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build="p"/>
      <p:bldP spid="1946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Placeholder 20481"/>
          <p:cNvSpPr>
            <a:spLocks noGrp="1"/>
          </p:cNvSpPr>
          <p:nvPr>
            <p:ph type="body" idx="4294967295"/>
          </p:nvPr>
        </p:nvSpPr>
        <p:spPr>
          <a:xfrm>
            <a:off x="2057400" y="1219200"/>
            <a:ext cx="6781800" cy="4953000"/>
          </a:xfrm>
          <a:ln/>
        </p:spPr>
        <p:txBody>
          <a:bodyPr wrap="square" lIns="91440" tIns="45720" rIns="91440" bIns="45720" anchor="t" anchorCtr="0"/>
          <a:lstStyle/>
          <a:p>
            <a:pPr algn="just"/>
            <a:r>
              <a:rPr lang="en-US" altLang="en-US" sz="6600" b="1" dirty="0">
                <a:solidFill>
                  <a:srgbClr val="990099"/>
                </a:solidFill>
                <a:latin typeface="Arial" charset="0"/>
              </a:rPr>
              <a:t>Social Status</a:t>
            </a:r>
          </a:p>
          <a:p>
            <a:pPr algn="just"/>
            <a:endParaRPr/>
          </a:p>
          <a:p>
            <a:pPr lvl="1" algn="just"/>
            <a:r>
              <a:rPr lang="en-US" altLang="en-US" sz="3600" dirty="0">
                <a:solidFill>
                  <a:srgbClr val="008000"/>
                </a:solidFill>
                <a:latin typeface="Arial" charset="0"/>
              </a:rPr>
              <a:t>LIC agency gives a good  recognition in the society.</a:t>
            </a:r>
          </a:p>
          <a:p>
            <a:pPr lvl="1" algn="just"/>
            <a:endParaRPr/>
          </a:p>
          <a:p>
            <a:pPr lvl="1" algn="just"/>
            <a:r>
              <a:rPr lang="en-US" altLang="en-US" sz="3600" dirty="0">
                <a:solidFill>
                  <a:srgbClr val="0000FF"/>
                </a:solidFill>
                <a:latin typeface="Arial" charset="0"/>
              </a:rPr>
              <a:t>Adding “LIC” to your Vehicle  </a:t>
            </a:r>
            <a:r>
              <a:rPr lang="en-US" altLang="en-US" sz="3600" dirty="0">
                <a:solidFill>
                  <a:srgbClr val="FF0000"/>
                </a:solidFill>
                <a:latin typeface="Arial" charset="0"/>
              </a:rPr>
              <a:t>or</a:t>
            </a:r>
            <a:r>
              <a:rPr lang="en-US" altLang="en-US" sz="3600" dirty="0">
                <a:solidFill>
                  <a:srgbClr val="0000FF"/>
                </a:solidFill>
                <a:latin typeface="Arial" charset="0"/>
              </a:rPr>
              <a:t> to your Visiting Card will give a status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2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8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Placeholder 21505"/>
          <p:cNvSpPr>
            <a:spLocks noGrp="1"/>
          </p:cNvSpPr>
          <p:nvPr>
            <p:ph type="body" idx="4294967295"/>
          </p:nvPr>
        </p:nvSpPr>
        <p:spPr>
          <a:xfrm>
            <a:off x="1981200" y="1219200"/>
            <a:ext cx="6983412" cy="4876800"/>
          </a:xfrm>
          <a:ln/>
        </p:spPr>
        <p:txBody>
          <a:bodyPr wrap="square" lIns="91440" tIns="45720" rIns="91440" bIns="45720" anchor="t" anchorCtr="0"/>
          <a:lstStyle/>
          <a:p>
            <a:r>
              <a:rPr lang="en-US" altLang="en-US" sz="4800" b="1" dirty="0">
                <a:solidFill>
                  <a:srgbClr val="9900CC"/>
                </a:solidFill>
                <a:latin typeface="Arial" charset="0"/>
              </a:rPr>
              <a:t>No boundaries to do business</a:t>
            </a:r>
          </a:p>
          <a:p>
            <a:endParaRPr/>
          </a:p>
          <a:p>
            <a:pPr lvl="1">
              <a:buNone/>
            </a:pPr>
            <a:r>
              <a:rPr lang="en-US" altLang="en-US" sz="40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sz="4000" b="1" dirty="0">
                <a:solidFill>
                  <a:srgbClr val="FF0000"/>
                </a:solidFill>
                <a:latin typeface="Arial" charset="0"/>
              </a:rPr>
              <a:t>Any where in our </a:t>
            </a:r>
          </a:p>
          <a:p>
            <a:pPr lvl="2"/>
            <a:r>
              <a:rPr lang="en-US" altLang="en-US" sz="3600" b="1" dirty="0">
                <a:solidFill>
                  <a:srgbClr val="008000"/>
                </a:solidFill>
                <a:latin typeface="Arial" charset="0"/>
              </a:rPr>
              <a:t>Country, </a:t>
            </a:r>
          </a:p>
          <a:p>
            <a:pPr lvl="2"/>
            <a:r>
              <a:rPr lang="en-US" altLang="en-US" sz="3600" b="1" dirty="0">
                <a:solidFill>
                  <a:srgbClr val="008000"/>
                </a:solidFill>
                <a:latin typeface="Arial" charset="0"/>
              </a:rPr>
              <a:t>World, </a:t>
            </a:r>
          </a:p>
          <a:p>
            <a:pPr lvl="2"/>
            <a:r>
              <a:rPr lang="en-US" altLang="en-US" sz="3600" b="1" dirty="0">
                <a:solidFill>
                  <a:srgbClr val="008000"/>
                </a:solidFill>
                <a:latin typeface="Arial" charset="0"/>
              </a:rPr>
              <a:t>Universe.</a:t>
            </a:r>
          </a:p>
        </p:txBody>
      </p:sp>
      <p:pic>
        <p:nvPicPr>
          <p:cNvPr id="21507" name="Picture 21506"/>
          <p:cNvPicPr>
            <a:picLocks noChangeAspect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>
          <a:xfrm>
            <a:off x="7162800" y="4191000"/>
            <a:ext cx="1371600" cy="15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6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92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920"/>
                            </p:stCondLst>
                            <p:childTnLst>
                              <p:par>
                                <p:cTn id="2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200"/>
                            </p:stCondLst>
                            <p:childTnLst>
                              <p:par>
                                <p:cTn id="3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5121"/>
          <p:cNvSpPr>
            <a:spLocks noGrp="1"/>
          </p:cNvSpPr>
          <p:nvPr>
            <p:ph type="title" idx="4294967295"/>
          </p:nvPr>
        </p:nvSpPr>
        <p:spPr>
          <a:xfrm>
            <a:off x="1524000" y="457200"/>
            <a:ext cx="7620000" cy="6019800"/>
          </a:xfrm>
          <a:ln/>
        </p:spPr>
        <p:txBody>
          <a:bodyPr wrap="square" lIns="91440" tIns="45720" rIns="91440" bIns="45720" anchor="ctr"/>
          <a:lstStyle/>
          <a:p>
            <a:r>
              <a:rPr lang="en-US" altLang="en-US" sz="8000" b="1" dirty="0">
                <a:solidFill>
                  <a:srgbClr val="CC3300"/>
                </a:solidFill>
                <a:latin typeface="Bookman Old Style" charset="0"/>
              </a:rPr>
              <a:t>WHY</a:t>
            </a:r>
            <a:r>
              <a:t/>
            </a:r>
            <a:br/>
            <a:r>
              <a:rPr lang="en-US" altLang="en-US" sz="1400" b="1" dirty="0">
                <a:solidFill>
                  <a:srgbClr val="CC3300"/>
                </a:solidFill>
                <a:latin typeface="Bookman Old Style" charset="0"/>
              </a:rPr>
              <a:t> </a:t>
            </a:r>
            <a:r>
              <a:t/>
            </a:r>
            <a:br/>
            <a:r>
              <a:rPr lang="en-US" altLang="en-US" sz="6600" b="1" dirty="0">
                <a:solidFill>
                  <a:srgbClr val="008000"/>
                </a:solidFill>
                <a:latin typeface="Bookman Old Style" charset="0"/>
              </a:rPr>
              <a:t>LIC AGENCY</a:t>
            </a:r>
            <a:r>
              <a:rPr lang="en-US" altLang="en-US" sz="6600" b="1" dirty="0">
                <a:solidFill>
                  <a:srgbClr val="CC3300"/>
                </a:solidFill>
                <a:latin typeface="Bookman Old Style" charset="0"/>
              </a:rPr>
              <a:t> </a:t>
            </a:r>
            <a:r>
              <a:rPr lang="en-US" altLang="en-US" sz="7300" b="1" dirty="0">
                <a:solidFill>
                  <a:srgbClr val="FF0000"/>
                </a:solidFill>
                <a:latin typeface="Book Antiqua" charset="0"/>
              </a:rPr>
              <a:t>?</a:t>
            </a:r>
            <a:r>
              <a:t/>
            </a:r>
            <a:br/>
            <a:r>
              <a:t/>
            </a:r>
            <a:br/>
            <a:r>
              <a:rPr lang="en-US" altLang="en-US" sz="3600" b="1" dirty="0">
                <a:solidFill>
                  <a:srgbClr val="0000FF"/>
                </a:solidFill>
                <a:latin typeface="Arial Narrow" charset="0"/>
              </a:rPr>
              <a:t>WHAT ARE THE USES</a:t>
            </a:r>
            <a:r>
              <a:rPr lang="en-US" altLang="en-US" sz="4900" b="1" dirty="0">
                <a:solidFill>
                  <a:srgbClr val="FF0000"/>
                </a:solidFill>
                <a:latin typeface="Book Antiqua" charset="0"/>
              </a:rPr>
              <a:t> </a:t>
            </a:r>
            <a:r>
              <a:rPr lang="en-US" altLang="en-US" sz="5500" b="1" dirty="0">
                <a:solidFill>
                  <a:srgbClr val="FF0000"/>
                </a:solidFill>
                <a:latin typeface="Book Antiqua" charset="0"/>
              </a:rPr>
              <a:t>?</a:t>
            </a:r>
            <a:r>
              <a:rPr lang="en-US" altLang="en-US" sz="6700" b="1" dirty="0">
                <a:solidFill>
                  <a:srgbClr val="FF0000"/>
                </a:solidFill>
                <a:latin typeface="Book Antiqua" charset="0"/>
              </a:rPr>
              <a:t>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2" grpId="1"/>
      <p:bldP spid="5122" grpId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Placeholder 22529"/>
          <p:cNvSpPr>
            <a:spLocks noGrp="1"/>
          </p:cNvSpPr>
          <p:nvPr>
            <p:ph type="body" idx="4294967295"/>
          </p:nvPr>
        </p:nvSpPr>
        <p:spPr>
          <a:xfrm>
            <a:off x="2057400" y="762000"/>
            <a:ext cx="6858000" cy="5867400"/>
          </a:xfrm>
          <a:ln/>
        </p:spPr>
        <p:txBody>
          <a:bodyPr wrap="square" lIns="91440" tIns="45720" rIns="91440" bIns="45720" anchor="t" anchorCtr="0"/>
          <a:lstStyle/>
          <a:p>
            <a:r>
              <a:rPr lang="en-US" altLang="en-US" sz="4800" b="1" dirty="0">
                <a:solidFill>
                  <a:srgbClr val="990099"/>
                </a:solidFill>
                <a:latin typeface="Arial" charset="0"/>
              </a:rPr>
              <a:t>Professionalism</a:t>
            </a:r>
          </a:p>
          <a:p>
            <a:pPr lvl="1" algn="ctr">
              <a:buFont typeface="Wingdings" charset="2"/>
              <a:buChar char="Ø"/>
            </a:pPr>
            <a:r>
              <a:rPr lang="en-US" altLang="en-US" sz="3200" b="1" dirty="0">
                <a:solidFill>
                  <a:srgbClr val="008000"/>
                </a:solidFill>
                <a:latin typeface="Arial" charset="0"/>
              </a:rPr>
              <a:t> Like any other </a:t>
            </a:r>
          </a:p>
          <a:p>
            <a:pPr lvl="1"/>
            <a:r>
              <a:rPr lang="en-US" altLang="en-US" sz="4000" dirty="0">
                <a:solidFill>
                  <a:srgbClr val="0000FF"/>
                </a:solidFill>
                <a:latin typeface="Arial" charset="0"/>
              </a:rPr>
              <a:t>Financial, </a:t>
            </a:r>
          </a:p>
          <a:p>
            <a:pPr lvl="1"/>
            <a:r>
              <a:rPr lang="en-US" altLang="en-US" sz="4000" dirty="0">
                <a:solidFill>
                  <a:srgbClr val="0000FF"/>
                </a:solidFill>
                <a:latin typeface="Arial" charset="0"/>
              </a:rPr>
              <a:t>Legal, </a:t>
            </a:r>
          </a:p>
          <a:p>
            <a:pPr lvl="1"/>
            <a:r>
              <a:rPr lang="en-US" altLang="en-US" sz="4000" dirty="0">
                <a:solidFill>
                  <a:srgbClr val="0000FF"/>
                </a:solidFill>
                <a:latin typeface="Arial" charset="0"/>
              </a:rPr>
              <a:t>Accountancy, </a:t>
            </a:r>
          </a:p>
          <a:p>
            <a:pPr lvl="1"/>
            <a:r>
              <a:rPr lang="en-US" altLang="en-US" sz="4000" dirty="0">
                <a:solidFill>
                  <a:srgbClr val="0000FF"/>
                </a:solidFill>
                <a:latin typeface="Arial" charset="0"/>
              </a:rPr>
              <a:t>Health consultants,</a:t>
            </a:r>
          </a:p>
          <a:p>
            <a:r>
              <a:rPr lang="en-US" altLang="en-US" sz="4400" dirty="0">
                <a:solidFill>
                  <a:srgbClr val="008000"/>
                </a:solidFill>
                <a:latin typeface="Arial Rounded MT Bold" charset="0"/>
              </a:rPr>
              <a:t>LIC agent is an   </a:t>
            </a:r>
            <a:r>
              <a:rPr lang="en-US" altLang="en-US" sz="4400" b="1" dirty="0">
                <a:solidFill>
                  <a:srgbClr val="FF0000"/>
                </a:solidFill>
                <a:latin typeface="Arial Rounded MT Bold" charset="0"/>
              </a:rPr>
              <a:t>Insurance consultant</a:t>
            </a:r>
          </a:p>
        </p:txBody>
      </p:sp>
      <p:pic>
        <p:nvPicPr>
          <p:cNvPr id="22531" name="Picture 22530"/>
          <p:cNvPicPr>
            <a:picLocks noChangeAspect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>
          <a:xfrm>
            <a:off x="152400" y="3200400"/>
            <a:ext cx="1428750" cy="135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4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6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60"/>
                            </p:stCondLst>
                            <p:childTnLst>
                              <p:par>
                                <p:cTn id="2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100"/>
                            </p:stCondLst>
                            <p:childTnLst>
                              <p:par>
                                <p:cTn id="2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380"/>
                            </p:stCondLst>
                            <p:childTnLst>
                              <p:par>
                                <p:cTn id="3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900"/>
                            </p:stCondLst>
                            <p:childTnLst>
                              <p:par>
                                <p:cTn id="4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22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22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22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22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Placeholder 23553"/>
          <p:cNvSpPr>
            <a:spLocks noGrp="1"/>
          </p:cNvSpPr>
          <p:nvPr>
            <p:ph type="body" idx="4294967295"/>
          </p:nvPr>
        </p:nvSpPr>
        <p:spPr>
          <a:xfrm>
            <a:off x="2209800" y="1295400"/>
            <a:ext cx="6705600" cy="4800600"/>
          </a:xfrm>
          <a:ln/>
        </p:spPr>
        <p:txBody>
          <a:bodyPr wrap="square" lIns="91440" tIns="45720" rIns="91440" bIns="45720" anchor="t" anchorCtr="0"/>
          <a:lstStyle/>
          <a:p>
            <a:pPr>
              <a:lnSpc>
                <a:spcPct val="90000"/>
              </a:lnSpc>
            </a:pPr>
            <a:r>
              <a:rPr lang="en-US" altLang="en-US" sz="4400" b="1" dirty="0">
                <a:solidFill>
                  <a:srgbClr val="990099"/>
                </a:solidFill>
                <a:latin typeface="Arial" charset="0"/>
              </a:rPr>
              <a:t>Recognition –</a:t>
            </a:r>
            <a:r>
              <a:rPr lang="en-US" altLang="en-US" sz="4000" dirty="0">
                <a:solidFill>
                  <a:srgbClr val="990099"/>
                </a:solidFill>
                <a:latin typeface="Arial" charset="0"/>
              </a:rPr>
              <a:t> </a:t>
            </a:r>
          </a:p>
          <a:p>
            <a:pPr>
              <a:lnSpc>
                <a:spcPct val="90000"/>
              </a:lnSpc>
            </a:pPr>
            <a:endParaRPr/>
          </a:p>
          <a:p>
            <a:pPr lvl="1">
              <a:lnSpc>
                <a:spcPct val="90000"/>
              </a:lnSpc>
            </a:pPr>
            <a:r>
              <a:rPr lang="en-US" altLang="en-US" sz="3600" dirty="0">
                <a:solidFill>
                  <a:srgbClr val="0000FF"/>
                </a:solidFill>
                <a:latin typeface="Arial" charset="0"/>
              </a:rPr>
              <a:t> B.M. club membership</a:t>
            </a:r>
          </a:p>
          <a:p>
            <a:pPr lvl="1">
              <a:lnSpc>
                <a:spcPct val="90000"/>
              </a:lnSpc>
            </a:pPr>
            <a:r>
              <a:rPr lang="en-US" altLang="en-US" sz="3600" dirty="0">
                <a:solidFill>
                  <a:srgbClr val="0000FF"/>
                </a:solidFill>
                <a:latin typeface="Arial" charset="0"/>
              </a:rPr>
              <a:t> D.M. club membership</a:t>
            </a:r>
          </a:p>
          <a:p>
            <a:pPr lvl="1">
              <a:lnSpc>
                <a:spcPct val="90000"/>
              </a:lnSpc>
            </a:pPr>
            <a:r>
              <a:rPr lang="en-US" altLang="en-US" sz="3600" dirty="0">
                <a:solidFill>
                  <a:srgbClr val="0000FF"/>
                </a:solidFill>
                <a:latin typeface="Arial" charset="0"/>
              </a:rPr>
              <a:t> Z.M. club membership</a:t>
            </a:r>
          </a:p>
          <a:p>
            <a:pPr lvl="1">
              <a:lnSpc>
                <a:spcPct val="90000"/>
              </a:lnSpc>
            </a:pPr>
            <a:r>
              <a:rPr lang="en-US" altLang="en-US" sz="3600" dirty="0">
                <a:solidFill>
                  <a:srgbClr val="0000FF"/>
                </a:solidFill>
                <a:latin typeface="Arial" charset="0"/>
              </a:rPr>
              <a:t> C.M. club membership</a:t>
            </a:r>
          </a:p>
          <a:p>
            <a:pPr lvl="1">
              <a:lnSpc>
                <a:spcPct val="90000"/>
              </a:lnSpc>
            </a:pPr>
            <a:r>
              <a:rPr lang="en-US" altLang="en-US" sz="3600" dirty="0">
                <a:solidFill>
                  <a:srgbClr val="0000FF"/>
                </a:solidFill>
                <a:latin typeface="Arial" charset="0"/>
              </a:rPr>
              <a:t> M.D.R.T.</a:t>
            </a:r>
          </a:p>
          <a:p>
            <a:pPr lvl="1">
              <a:lnSpc>
                <a:spcPct val="90000"/>
              </a:lnSpc>
            </a:pPr>
            <a:r>
              <a:rPr lang="en-US" altLang="en-US" sz="3600" dirty="0">
                <a:solidFill>
                  <a:srgbClr val="0000FF"/>
                </a:solidFill>
                <a:latin typeface="Arial" charset="0"/>
              </a:rPr>
              <a:t> Corporate club membership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2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8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4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80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6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2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2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2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92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235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235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235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Placeholder 24577"/>
          <p:cNvSpPr>
            <a:spLocks noGrp="1"/>
          </p:cNvSpPr>
          <p:nvPr>
            <p:ph type="body" idx="4294967295"/>
          </p:nvPr>
        </p:nvSpPr>
        <p:spPr>
          <a:xfrm>
            <a:off x="1828800" y="762000"/>
            <a:ext cx="7315200" cy="5867400"/>
          </a:xfrm>
          <a:ln/>
        </p:spPr>
        <p:txBody>
          <a:bodyPr wrap="square" lIns="91440" tIns="45720" rIns="91440" bIns="45720" anchor="t" anchorCtr="0"/>
          <a:lstStyle/>
          <a:p>
            <a:r>
              <a:rPr lang="en-US" altLang="en-US" sz="4000" b="1" dirty="0">
                <a:solidFill>
                  <a:srgbClr val="990099"/>
                </a:solidFill>
                <a:latin typeface="Arial" charset="0"/>
              </a:rPr>
              <a:t>Benefits to Club Members –</a:t>
            </a:r>
            <a:r>
              <a:rPr lang="en-US" altLang="en-US" sz="3600" dirty="0">
                <a:solidFill>
                  <a:srgbClr val="990099"/>
                </a:solidFill>
                <a:latin typeface="Arial" charset="0"/>
              </a:rPr>
              <a:t> </a:t>
            </a:r>
          </a:p>
          <a:p>
            <a:endParaRPr/>
          </a:p>
          <a:p>
            <a:pPr lvl="1"/>
            <a:r>
              <a:rPr lang="en-US" altLang="en-US" sz="3200" dirty="0">
                <a:solidFill>
                  <a:srgbClr val="0000FF"/>
                </a:solidFill>
                <a:latin typeface="Arial" charset="0"/>
              </a:rPr>
              <a:t> Car or Motorcycle</a:t>
            </a:r>
          </a:p>
          <a:p>
            <a:pPr lvl="1"/>
            <a:r>
              <a:rPr lang="en-US" altLang="en-US" sz="3200" dirty="0">
                <a:solidFill>
                  <a:srgbClr val="0000FF"/>
                </a:solidFill>
                <a:latin typeface="Arial" charset="0"/>
              </a:rPr>
              <a:t> Housing Loan</a:t>
            </a:r>
          </a:p>
          <a:p>
            <a:pPr lvl="1"/>
            <a:r>
              <a:rPr lang="en-US" altLang="en-US" sz="3200" dirty="0">
                <a:solidFill>
                  <a:srgbClr val="0000FF"/>
                </a:solidFill>
                <a:latin typeface="Arial" charset="0"/>
              </a:rPr>
              <a:t> Office allowance</a:t>
            </a:r>
          </a:p>
          <a:p>
            <a:pPr lvl="1"/>
            <a:r>
              <a:rPr lang="en-US" altLang="en-US" sz="3200" dirty="0">
                <a:solidFill>
                  <a:srgbClr val="0000FF"/>
                </a:solidFill>
                <a:latin typeface="Arial" charset="0"/>
              </a:rPr>
              <a:t> Computer</a:t>
            </a:r>
          </a:p>
          <a:p>
            <a:pPr lvl="1"/>
            <a:r>
              <a:rPr lang="en-US" altLang="en-US" sz="3200" dirty="0">
                <a:solidFill>
                  <a:srgbClr val="0000FF"/>
                </a:solidFill>
                <a:latin typeface="Arial" charset="0"/>
              </a:rPr>
              <a:t> Furniture</a:t>
            </a:r>
          </a:p>
          <a:p>
            <a:pPr lvl="1"/>
            <a:r>
              <a:rPr lang="en-US" altLang="en-US" sz="3200" dirty="0">
                <a:solidFill>
                  <a:srgbClr val="0000FF"/>
                </a:solidFill>
                <a:latin typeface="Arial" charset="0"/>
              </a:rPr>
              <a:t> Marriage advance</a:t>
            </a:r>
          </a:p>
          <a:p>
            <a:pPr lvl="1"/>
            <a:r>
              <a:rPr lang="en-US" altLang="en-US" sz="3200" dirty="0">
                <a:solidFill>
                  <a:srgbClr val="0000FF"/>
                </a:solidFill>
                <a:latin typeface="Arial" charset="0"/>
              </a:rPr>
              <a:t> Flight journey</a:t>
            </a:r>
          </a:p>
          <a:p>
            <a:pPr lvl="1"/>
            <a:r>
              <a:rPr lang="en-US" altLang="en-US" sz="3200" dirty="0">
                <a:solidFill>
                  <a:srgbClr val="0000FF"/>
                </a:solidFill>
                <a:latin typeface="Arial" charset="0"/>
              </a:rPr>
              <a:t> &amp; so many benefits.</a:t>
            </a:r>
          </a:p>
        </p:txBody>
      </p:sp>
      <p:pic>
        <p:nvPicPr>
          <p:cNvPr id="24579" name="Picture 24578"/>
          <p:cNvPicPr>
            <a:picLocks noChangeAspect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>
          <a:xfrm>
            <a:off x="6477000" y="1600200"/>
            <a:ext cx="60960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80" name="Picture 24579"/>
          <p:cNvPicPr>
            <a:picLocks noChangeAspect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>
          <a:xfrm>
            <a:off x="228600" y="1981200"/>
            <a:ext cx="1428750" cy="9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81" name="Picture 24580"/>
          <p:cNvPicPr>
            <a:picLocks noChangeAspect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>
          <a:xfrm>
            <a:off x="4876800" y="3429000"/>
            <a:ext cx="9906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82" name="Picture 24581"/>
          <p:cNvPicPr>
            <a:picLocks noChangeAspect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>
          <a:xfrm>
            <a:off x="6248400" y="4267200"/>
            <a:ext cx="1600200" cy="106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83" name="Picture 24582"/>
          <p:cNvPicPr>
            <a:picLocks noChangeAspect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>
          <a:xfrm>
            <a:off x="0" y="3962400"/>
            <a:ext cx="160020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84" name="Picture 24583"/>
          <p:cNvPicPr>
            <a:picLocks noChangeAspect="1"/>
          </p:cNvPicPr>
          <p:nvPr/>
        </p:nvPicPr>
        <p:blipFill>
          <a:blip r:embed="rId7" cstate="print">
            <a:extLst/>
          </a:blip>
          <a:srcRect/>
          <a:stretch>
            <a:fillRect/>
          </a:stretch>
        </p:blipFill>
        <p:spPr>
          <a:xfrm>
            <a:off x="4495800" y="4038600"/>
            <a:ext cx="952500" cy="67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85" name="Picture 24584"/>
          <p:cNvPicPr>
            <a:picLocks noChangeAspect="1"/>
          </p:cNvPicPr>
          <p:nvPr/>
        </p:nvPicPr>
        <p:blipFill>
          <a:blip r:embed="rId8" cstate="print">
            <a:extLst/>
          </a:blip>
          <a:srcRect/>
          <a:stretch>
            <a:fillRect/>
          </a:stretch>
        </p:blipFill>
        <p:spPr>
          <a:xfrm>
            <a:off x="5410200" y="5257800"/>
            <a:ext cx="2857500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86" name="Picture 24585"/>
          <p:cNvPicPr>
            <a:picLocks noChangeAspect="1"/>
          </p:cNvPicPr>
          <p:nvPr/>
        </p:nvPicPr>
        <p:blipFill>
          <a:blip r:embed="rId9" cstate="print">
            <a:extLst/>
          </a:blip>
          <a:srcRect/>
          <a:stretch>
            <a:fillRect/>
          </a:stretch>
        </p:blipFill>
        <p:spPr>
          <a:xfrm>
            <a:off x="5943600" y="2743200"/>
            <a:ext cx="1371600" cy="69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80"/>
                                        <p:tgtEl>
                                          <p:spTgt spid="24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80"/>
                                        <p:tgtEl>
                                          <p:spTgt spid="24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80"/>
                                        <p:tgtEl>
                                          <p:spTgt spid="24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3" dur="80"/>
                                        <p:tgtEl>
                                          <p:spTgt spid="245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4" dur="80"/>
                                        <p:tgtEl>
                                          <p:spTgt spid="245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80"/>
                                        <p:tgtEl>
                                          <p:spTgt spid="245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4" dur="80"/>
                                        <p:tgtEl>
                                          <p:spTgt spid="245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5" dur="80"/>
                                        <p:tgtEl>
                                          <p:spTgt spid="245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80"/>
                                        <p:tgtEl>
                                          <p:spTgt spid="245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1" dur="80"/>
                                        <p:tgtEl>
                                          <p:spTgt spid="245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2" dur="80"/>
                                        <p:tgtEl>
                                          <p:spTgt spid="245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80"/>
                                        <p:tgtEl>
                                          <p:spTgt spid="245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Placeholder 25601"/>
          <p:cNvSpPr>
            <a:spLocks noGrp="1"/>
          </p:cNvSpPr>
          <p:nvPr>
            <p:ph type="body" idx="4294967295"/>
          </p:nvPr>
        </p:nvSpPr>
        <p:spPr>
          <a:xfrm>
            <a:off x="2057400" y="990600"/>
            <a:ext cx="6858000" cy="5105400"/>
          </a:xfrm>
          <a:ln/>
        </p:spPr>
        <p:txBody>
          <a:bodyPr wrap="square" lIns="91440" tIns="45720" rIns="91440" bIns="45720" anchor="t" anchorCtr="0"/>
          <a:lstStyle/>
          <a:p>
            <a:pPr>
              <a:lnSpc>
                <a:spcPct val="90000"/>
              </a:lnSpc>
            </a:pPr>
            <a:r>
              <a:rPr lang="en-US" altLang="en-US" sz="4800" b="1" dirty="0">
                <a:solidFill>
                  <a:srgbClr val="990099"/>
                </a:solidFill>
                <a:latin typeface="Arial" charset="0"/>
              </a:rPr>
              <a:t>Bright Career</a:t>
            </a:r>
          </a:p>
          <a:p>
            <a:pPr>
              <a:lnSpc>
                <a:spcPct val="90000"/>
              </a:lnSpc>
            </a:pPr>
            <a:endParaRPr/>
          </a:p>
          <a:p>
            <a:pPr lvl="2">
              <a:lnSpc>
                <a:spcPct val="90000"/>
              </a:lnSpc>
            </a:pPr>
            <a:r>
              <a:rPr lang="en-US" altLang="en-US" sz="3600" dirty="0">
                <a:solidFill>
                  <a:srgbClr val="0000FF"/>
                </a:solidFill>
                <a:latin typeface="Arial" charset="0"/>
              </a:rPr>
              <a:t>Agent </a:t>
            </a:r>
            <a:r>
              <a:rPr lang="en-US" altLang="en-US" sz="2000" b="1" dirty="0">
                <a:solidFill>
                  <a:srgbClr val="FF3300"/>
                </a:solidFill>
                <a:latin typeface="Arial" charset="0"/>
              </a:rPr>
              <a:t></a:t>
            </a:r>
          </a:p>
          <a:p>
            <a:pPr lvl="2">
              <a:lnSpc>
                <a:spcPct val="90000"/>
              </a:lnSpc>
            </a:pPr>
            <a:r>
              <a:rPr lang="en-US" altLang="en-US" sz="3600" dirty="0">
                <a:solidFill>
                  <a:srgbClr val="0000FF"/>
                </a:solidFill>
                <a:latin typeface="Arial" charset="0"/>
              </a:rPr>
              <a:t>Dev. Officer</a:t>
            </a:r>
            <a:r>
              <a:rPr lang="en-US" altLang="en-US" sz="36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sz="2000" b="1" dirty="0">
                <a:solidFill>
                  <a:srgbClr val="FF3300"/>
                </a:solidFill>
                <a:latin typeface="Arial" charset="0"/>
              </a:rPr>
              <a:t></a:t>
            </a:r>
            <a:r>
              <a:rPr lang="en-US" altLang="en-US" sz="3600" dirty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lvl="2">
              <a:lnSpc>
                <a:spcPct val="90000"/>
              </a:lnSpc>
            </a:pPr>
            <a:r>
              <a:rPr lang="en-US" altLang="en-US" sz="3600" dirty="0">
                <a:solidFill>
                  <a:srgbClr val="0000FF"/>
                </a:solidFill>
                <a:latin typeface="Arial" charset="0"/>
              </a:rPr>
              <a:t>Branch Manager </a:t>
            </a:r>
            <a:r>
              <a:rPr lang="en-US" altLang="en-US" sz="2000" b="1" dirty="0">
                <a:solidFill>
                  <a:srgbClr val="FF3300"/>
                </a:solidFill>
                <a:latin typeface="Arial" charset="0"/>
              </a:rPr>
              <a:t></a:t>
            </a:r>
          </a:p>
          <a:p>
            <a:pPr lvl="2">
              <a:lnSpc>
                <a:spcPct val="90000"/>
              </a:lnSpc>
            </a:pPr>
            <a:r>
              <a:rPr lang="en-US" altLang="en-US" sz="3600" dirty="0">
                <a:solidFill>
                  <a:srgbClr val="0000FF"/>
                </a:solidFill>
                <a:latin typeface="Arial" charset="0"/>
              </a:rPr>
              <a:t>S.D.M.</a:t>
            </a:r>
            <a:r>
              <a:rPr lang="en-US" altLang="en-US" sz="36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sz="2000" b="1" dirty="0">
                <a:solidFill>
                  <a:srgbClr val="FF3300"/>
                </a:solidFill>
                <a:latin typeface="Arial" charset="0"/>
              </a:rPr>
              <a:t></a:t>
            </a:r>
            <a:r>
              <a:rPr lang="en-US" altLang="en-US" sz="3600" dirty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lvl="2">
              <a:lnSpc>
                <a:spcPct val="90000"/>
              </a:lnSpc>
            </a:pPr>
            <a:r>
              <a:rPr lang="en-US" altLang="en-US" sz="3600" dirty="0">
                <a:solidFill>
                  <a:srgbClr val="0000FF"/>
                </a:solidFill>
                <a:latin typeface="Arial" charset="0"/>
              </a:rPr>
              <a:t>Zonal Manager</a:t>
            </a:r>
            <a:r>
              <a:rPr lang="en-US" altLang="en-US" sz="36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sz="2000" b="1" dirty="0">
                <a:solidFill>
                  <a:srgbClr val="FF3300"/>
                </a:solidFill>
                <a:latin typeface="Arial" charset="0"/>
              </a:rPr>
              <a:t></a:t>
            </a:r>
            <a:r>
              <a:rPr lang="en-US" altLang="en-US" sz="3600" dirty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lvl="2">
              <a:lnSpc>
                <a:spcPct val="90000"/>
              </a:lnSpc>
            </a:pPr>
            <a:r>
              <a:rPr lang="en-US" altLang="en-US" sz="3600" dirty="0">
                <a:solidFill>
                  <a:srgbClr val="0000FF"/>
                </a:solidFill>
                <a:latin typeface="Arial" charset="0"/>
              </a:rPr>
              <a:t>Chairman</a:t>
            </a:r>
          </a:p>
        </p:txBody>
      </p:sp>
      <p:pic>
        <p:nvPicPr>
          <p:cNvPr id="25603" name="Picture 25602"/>
          <p:cNvPicPr>
            <a:picLocks noChangeAspect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>
          <a:xfrm>
            <a:off x="7315200" y="2438400"/>
            <a:ext cx="1600200" cy="335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2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2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92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4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25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25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25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80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256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256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256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160"/>
                            </p:stCondLst>
                            <p:childTnLst>
                              <p:par>
                                <p:cTn id="4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Placeholder 26625"/>
          <p:cNvSpPr>
            <a:spLocks noGrp="1"/>
          </p:cNvSpPr>
          <p:nvPr>
            <p:ph type="body" idx="4294967295"/>
          </p:nvPr>
        </p:nvSpPr>
        <p:spPr>
          <a:xfrm>
            <a:off x="1905000" y="1592263"/>
            <a:ext cx="6858000" cy="4503737"/>
          </a:xfrm>
          <a:ln/>
        </p:spPr>
        <p:txBody>
          <a:bodyPr wrap="square" lIns="91440" tIns="45720" rIns="91440" bIns="45720" anchor="t" anchorCtr="0"/>
          <a:lstStyle/>
          <a:p>
            <a:pPr algn="just"/>
            <a:r>
              <a:rPr lang="en-US" altLang="en-US" sz="4000" b="1" dirty="0">
                <a:solidFill>
                  <a:srgbClr val="990099"/>
                </a:solidFill>
                <a:latin typeface="Arial" charset="0"/>
              </a:rPr>
              <a:t>Regular Training to    meet the changes in     the market</a:t>
            </a:r>
          </a:p>
          <a:p>
            <a:pPr algn="just"/>
            <a:endParaRPr/>
          </a:p>
          <a:p>
            <a:pPr lvl="1" algn="just"/>
            <a:r>
              <a:rPr lang="en-US" altLang="en-US" sz="3600" dirty="0">
                <a:solidFill>
                  <a:srgbClr val="0000FF"/>
                </a:solidFill>
                <a:latin typeface="Arial" charset="0"/>
              </a:rPr>
              <a:t>Branch level Training</a:t>
            </a:r>
          </a:p>
          <a:p>
            <a:pPr lvl="1" algn="just"/>
            <a:r>
              <a:rPr lang="en-US" altLang="en-US" sz="3600" dirty="0">
                <a:solidFill>
                  <a:srgbClr val="0000FF"/>
                </a:solidFill>
                <a:latin typeface="Arial" charset="0"/>
              </a:rPr>
              <a:t>Specialised Training at Sales Training Centers </a:t>
            </a:r>
          </a:p>
        </p:txBody>
      </p:sp>
      <p:pic>
        <p:nvPicPr>
          <p:cNvPr id="26627" name="Picture 26626"/>
          <p:cNvPicPr>
            <a:picLocks noChangeAspect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>
          <a:xfrm>
            <a:off x="381000" y="3352800"/>
            <a:ext cx="1143000" cy="259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20"/>
                            </p:stCondLst>
                            <p:childTnLst>
                              <p:par>
                                <p:cTn id="1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600" decel="100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20"/>
                            </p:stCondLst>
                            <p:childTnLst>
                              <p:par>
                                <p:cTn id="2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20"/>
                            </p:stCondLst>
                            <p:childTnLst>
                              <p:par>
                                <p:cTn id="2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build="p"/>
    </p:bldLst>
  </p:timing>
</p:sld>
</file>

<file path=ppt/slides/slide2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Placeholder 27649"/>
          <p:cNvSpPr>
            <a:spLocks noGrp="1"/>
          </p:cNvSpPr>
          <p:nvPr>
            <p:ph type="body" idx="4294967295"/>
          </p:nvPr>
        </p:nvSpPr>
        <p:spPr>
          <a:xfrm>
            <a:off x="1905000" y="1295400"/>
            <a:ext cx="7010400" cy="4800600"/>
          </a:xfrm>
          <a:ln/>
        </p:spPr>
        <p:txBody>
          <a:bodyPr wrap="square" lIns="91440" tIns="45720" rIns="91440" bIns="45720" anchor="t" anchorCtr="0"/>
          <a:lstStyle/>
          <a:p>
            <a:pPr algn="just">
              <a:lnSpc>
                <a:spcPct val="90000"/>
              </a:lnSpc>
              <a:defRPr lang="en-GB" altLang="en-US"/>
            </a:pPr>
            <a:r>
              <a:rPr lang="en-US" altLang="en-US" sz="4000" b="1">
                <a:solidFill>
                  <a:srgbClr val="990099"/>
                </a:solidFill>
                <a:latin typeface="Arial"/>
              </a:rPr>
              <a:t>Inner talents will be recognised and developed</a:t>
            </a:r>
            <a:endParaRPr lang="en-US" altLang="en-US" sz="4000" b="1">
              <a:solidFill>
                <a:srgbClr val="990099"/>
              </a:solidFill>
              <a:latin typeface="Arial"/>
            </a:endParaRPr>
          </a:p>
          <a:p>
            <a:pPr algn="just" latinLnBrk="0">
              <a:lnSpc>
                <a:spcPct val="90000"/>
              </a:lnSpc>
              <a:defRPr lang="en-GB" altLang="en-US"/>
            </a:pPr>
            <a:endParaRPr lang="en-GB" altLang=""/>
          </a:p>
          <a:p>
            <a:pPr lvl="1" algn="just">
              <a:lnSpc>
                <a:spcPct val="90000"/>
              </a:lnSpc>
              <a:defRPr lang="en-GB" altLang="en-US"/>
            </a:pPr>
            <a:r>
              <a:rPr lang="en-US" altLang="en-US" sz="3600">
                <a:solidFill>
                  <a:srgbClr val="0000ff"/>
                </a:solidFill>
                <a:latin typeface="Arial"/>
              </a:rPr>
              <a:t>Specialisation </a:t>
            </a:r>
            <a:r>
              <a:rPr lang="en-GB" altLang="en-US" sz="3600">
                <a:solidFill>
                  <a:srgbClr val="0000ff"/>
                </a:solidFill>
                <a:latin typeface="Arial"/>
              </a:rPr>
              <a:t>in MILI </a:t>
            </a:r>
            <a:endParaRPr lang="en-GB" altLang="en-US" sz="3600">
              <a:solidFill>
                <a:srgbClr val="0000ff"/>
              </a:solidFill>
              <a:latin typeface="Arial"/>
            </a:endParaRPr>
          </a:p>
          <a:p>
            <a:pPr marL="0" lvl="1" indent="0" algn="just">
              <a:lnSpc>
                <a:spcPct val="90000"/>
              </a:lnSpc>
              <a:buNone/>
              <a:defRPr lang="en-GB" altLang="en-US"/>
            </a:pPr>
            <a:r>
              <a:rPr lang="en-GB" altLang="en-US" sz="3600">
                <a:solidFill>
                  <a:srgbClr val="0000ff"/>
                </a:solidFill>
                <a:latin typeface="Arial"/>
              </a:rPr>
              <a:t>      (Mathematics in life insurance </a:t>
            </a:r>
            <a:endParaRPr lang="en-GB" altLang="en-US" sz="3600">
              <a:solidFill>
                <a:srgbClr val="0000ff"/>
              </a:solidFill>
              <a:latin typeface="Arial"/>
            </a:endParaRPr>
          </a:p>
          <a:p>
            <a:pPr lvl="1" algn="just">
              <a:lnSpc>
                <a:spcPct val="90000"/>
              </a:lnSpc>
              <a:defRPr lang="en-GB" altLang="en-US"/>
            </a:pPr>
            <a:r>
              <a:rPr lang="en-GB" altLang="en-US" sz="3600">
                <a:solidFill>
                  <a:srgbClr val="008000"/>
                </a:solidFill>
                <a:latin typeface="Arial"/>
              </a:rPr>
              <a:t>HNI </a:t>
            </a:r>
            <a:endParaRPr lang="en-GB" altLang="en-US" sz="3600">
              <a:solidFill>
                <a:srgbClr val="008000"/>
              </a:solidFill>
              <a:latin typeface="Arial"/>
            </a:endParaRPr>
          </a:p>
          <a:p>
            <a:pPr lvl="1" algn="just">
              <a:lnSpc>
                <a:spcPct val="90000"/>
              </a:lnSpc>
              <a:defRPr lang="en-GB" altLang="en-US"/>
            </a:pPr>
            <a:r>
              <a:rPr lang="en-US" altLang="en-US" sz="3600">
                <a:solidFill>
                  <a:srgbClr val="0000ff"/>
                </a:solidFill>
                <a:latin typeface="Arial"/>
              </a:rPr>
              <a:t>Child &amp; Female Insurance</a:t>
            </a:r>
            <a:endParaRPr lang="en-US" altLang="en-US" sz="3600">
              <a:solidFill>
                <a:srgbClr val="0000ff"/>
              </a:solidFill>
              <a:latin typeface="Arial"/>
            </a:endParaRPr>
          </a:p>
          <a:p>
            <a:pPr lvl="1" algn="just">
              <a:lnSpc>
                <a:spcPct val="90000"/>
              </a:lnSpc>
              <a:defRPr lang="en-GB" altLang="en-US"/>
            </a:pPr>
            <a:r>
              <a:rPr lang="en-US" altLang="en-US" sz="3600">
                <a:solidFill>
                  <a:srgbClr val="008000"/>
                </a:solidFill>
                <a:latin typeface="Arial"/>
              </a:rPr>
              <a:t>Income Tax savings</a:t>
            </a:r>
            <a:endParaRPr lang="en-US" altLang="en-US" sz="3600">
              <a:solidFill>
                <a:srgbClr val="008000"/>
              </a:solidFill>
              <a:latin typeface="Arial"/>
            </a:endParaRPr>
          </a:p>
        </p:txBody>
      </p:sp>
      <p:pic>
        <p:nvPicPr>
          <p:cNvPr id="27651" name="Picture 27650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4648200"/>
            <a:ext cx="2133600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mc="http://schemas.openxmlformats.org/markup-compatibility/2006" xmlns:hp="http://schemas.haansoft.com/office/presentation/8.0" spd="med" mc:Ignorable="hp" hp:hslDur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>
                                        <p:cTn id="7" dur="80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4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Placeholder 28673"/>
          <p:cNvSpPr>
            <a:spLocks noGrp="1"/>
          </p:cNvSpPr>
          <p:nvPr>
            <p:ph type="body" idx="4294967295"/>
          </p:nvPr>
        </p:nvSpPr>
        <p:spPr>
          <a:xfrm>
            <a:off x="2057400" y="1447800"/>
            <a:ext cx="6477000" cy="4648200"/>
          </a:xfrm>
          <a:ln/>
        </p:spPr>
        <p:txBody>
          <a:bodyPr wrap="square" lIns="91440" tIns="45720" rIns="91440" bIns="45720" anchor="t" anchorCtr="0"/>
          <a:lstStyle/>
          <a:p>
            <a:r>
              <a:rPr lang="en-US" altLang="en-US" sz="4800" b="1" dirty="0">
                <a:solidFill>
                  <a:srgbClr val="990099"/>
                </a:solidFill>
                <a:latin typeface="Arial" charset="0"/>
              </a:rPr>
              <a:t>Public Relations can be developed</a:t>
            </a:r>
          </a:p>
          <a:p>
            <a:pPr algn="just"/>
            <a:endParaRPr/>
          </a:p>
          <a:p>
            <a:pPr lvl="1" algn="just"/>
            <a:r>
              <a:rPr lang="en-US" altLang="en-US" sz="3600" dirty="0">
                <a:solidFill>
                  <a:srgbClr val="0000FF"/>
                </a:solidFill>
                <a:latin typeface="Arial" charset="0"/>
              </a:rPr>
              <a:t>Many of our LIC Agents have become Local Leaders, MLAs, MPs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Placeholder 29697"/>
          <p:cNvSpPr>
            <a:spLocks noGrp="1"/>
          </p:cNvSpPr>
          <p:nvPr>
            <p:ph type="body" idx="4294967295"/>
          </p:nvPr>
        </p:nvSpPr>
        <p:spPr>
          <a:xfrm>
            <a:off x="2057400" y="1676400"/>
            <a:ext cx="6858000" cy="4419600"/>
          </a:xfrm>
          <a:ln/>
        </p:spPr>
        <p:txBody>
          <a:bodyPr wrap="square" lIns="91440" tIns="45720" rIns="91440" bIns="45720" anchor="t" anchorCtr="0"/>
          <a:lstStyle/>
          <a:p>
            <a:r>
              <a:rPr lang="en-US" altLang="en-US" sz="6000" b="1" dirty="0">
                <a:solidFill>
                  <a:srgbClr val="990099"/>
                </a:solidFill>
                <a:latin typeface="Arial" charset="0"/>
              </a:rPr>
              <a:t>Excellent Job satisfaction</a:t>
            </a:r>
          </a:p>
          <a:p>
            <a:endParaRPr/>
          </a:p>
          <a:p>
            <a:pPr lvl="1" algn="just"/>
            <a:r>
              <a:rPr lang="en-US" altLang="en-US" sz="3600" dirty="0">
                <a:solidFill>
                  <a:srgbClr val="0000FF"/>
                </a:solidFill>
                <a:latin typeface="Arial" charset="0"/>
              </a:rPr>
              <a:t>When the dependent of a customer receives claim money from LIC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Placeholder 30721"/>
          <p:cNvSpPr>
            <a:spLocks noGrp="1"/>
          </p:cNvSpPr>
          <p:nvPr>
            <p:ph type="body" idx="4294967295"/>
          </p:nvPr>
        </p:nvSpPr>
        <p:spPr>
          <a:xfrm>
            <a:off x="1752600" y="914400"/>
            <a:ext cx="6705600" cy="5029200"/>
          </a:xfrm>
          <a:ln/>
        </p:spPr>
        <p:txBody>
          <a:bodyPr wrap="square" lIns="91440" tIns="45720" rIns="91440" bIns="45720" anchor="t" anchorCtr="0"/>
          <a:lstStyle/>
          <a:p>
            <a:pPr algn="just"/>
            <a:r>
              <a:rPr lang="en-US" altLang="en-US" sz="4400" b="1" dirty="0">
                <a:solidFill>
                  <a:srgbClr val="FF0000"/>
                </a:solidFill>
                <a:latin typeface="Arial" charset="0"/>
              </a:rPr>
              <a:t>100% white money</a:t>
            </a:r>
          </a:p>
          <a:p>
            <a:pPr algn="just"/>
            <a:endParaRPr/>
          </a:p>
          <a:p>
            <a:pPr lvl="1" algn="just"/>
            <a:r>
              <a:rPr lang="en-US" altLang="en-US" sz="3200" b="1" dirty="0">
                <a:solidFill>
                  <a:srgbClr val="0000FF"/>
                </a:solidFill>
                <a:latin typeface="Arial" charset="0"/>
              </a:rPr>
              <a:t>All the Commission is taxable   income.</a:t>
            </a:r>
          </a:p>
          <a:p>
            <a:pPr lvl="1" algn="just"/>
            <a:endParaRPr/>
          </a:p>
          <a:p>
            <a:pPr lvl="1" algn="just"/>
            <a:r>
              <a:rPr lang="en-US" altLang="en-US" sz="3200" b="1" dirty="0">
                <a:solidFill>
                  <a:srgbClr val="CC0066"/>
                </a:solidFill>
                <a:latin typeface="Arial" charset="0"/>
              </a:rPr>
              <a:t>Agents submit I.T. returns every year</a:t>
            </a:r>
          </a:p>
          <a:p>
            <a:pPr lvl="1" algn="just"/>
            <a:endParaRPr/>
          </a:p>
          <a:p>
            <a:pPr lvl="1" algn="just"/>
            <a:r>
              <a:rPr lang="en-US" altLang="en-US" sz="3200" b="1" dirty="0">
                <a:solidFill>
                  <a:srgbClr val="008000"/>
                </a:solidFill>
                <a:latin typeface="Arial" charset="0"/>
              </a:rPr>
              <a:t>Income Tax will be deducted at source.</a:t>
            </a:r>
          </a:p>
        </p:txBody>
      </p:sp>
      <p:pic>
        <p:nvPicPr>
          <p:cNvPr id="30723" name="Picture 30722"/>
          <p:cNvPicPr>
            <a:picLocks noChangeAspect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>
          <a:xfrm>
            <a:off x="4876800" y="5486400"/>
            <a:ext cx="1295400" cy="117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24" name="Picture 30723"/>
          <p:cNvPicPr>
            <a:picLocks noChangeAspect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>
          <a:xfrm>
            <a:off x="4038600" y="6096000"/>
            <a:ext cx="85725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25" name="Picture 30724"/>
          <p:cNvPicPr>
            <a:picLocks noChangeAspect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>
          <a:xfrm>
            <a:off x="6172200" y="6096000"/>
            <a:ext cx="85725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26" name="Picture 30725"/>
          <p:cNvPicPr>
            <a:picLocks noChangeAspect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>
          <a:xfrm>
            <a:off x="2438400" y="5867400"/>
            <a:ext cx="15240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27" name="Picture 30726"/>
          <p:cNvPicPr>
            <a:picLocks noChangeAspect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>
          <a:xfrm>
            <a:off x="7239000" y="5867400"/>
            <a:ext cx="1524000" cy="83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600"/>
                            </p:stCondLst>
                            <p:childTnLst>
                              <p:par>
                                <p:cTn id="2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6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3347648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3347648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4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3347648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800"/>
                            </p:stCondLst>
                            <p:childTnLst>
                              <p:par>
                                <p:cTn id="5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3800"/>
                            </p:stCondLst>
                            <p:childTnLst>
                              <p:par>
                                <p:cTn id="7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800"/>
                            </p:stCondLst>
                            <p:childTnLst>
                              <p:par>
                                <p:cTn id="8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1745"/>
          <p:cNvSpPr>
            <a:spLocks/>
          </p:cNvSpPr>
          <p:nvPr/>
        </p:nvSpPr>
        <p:spPr>
          <a:xfrm>
            <a:off x="1981200" y="1066800"/>
            <a:ext cx="6858000" cy="5486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just">
              <a:spcBef>
                <a:spcPct val="20000"/>
              </a:spcBef>
            </a:pPr>
            <a:r>
              <a:rPr lang="en-US" altLang="en-US" b="1" dirty="0">
                <a:solidFill>
                  <a:srgbClr val="0000FF"/>
                </a:solidFill>
              </a:rPr>
              <a:t>JOB profile of LIC agent :-</a:t>
            </a:r>
          </a:p>
          <a:p>
            <a:pPr algn="just">
              <a:spcBef>
                <a:spcPct val="20000"/>
              </a:spcBef>
              <a:buFont typeface="Arial" charset="0"/>
              <a:buChar char="•"/>
            </a:pPr>
            <a:endParaRPr/>
          </a:p>
          <a:p>
            <a:pPr algn="just">
              <a:spcBef>
                <a:spcPct val="20000"/>
              </a:spcBef>
              <a:buFont typeface="Arial" charset="0"/>
              <a:buChar char="•"/>
            </a:pPr>
            <a:r>
              <a:rPr lang="en-US" altLang="en-US" b="1" dirty="0">
                <a:solidFill>
                  <a:srgbClr val="FF0000"/>
                </a:solidFill>
              </a:rPr>
              <a:t>Out Going: </a:t>
            </a:r>
            <a:r>
              <a:rPr lang="en-US" altLang="en-US" b="1" dirty="0">
                <a:solidFill>
                  <a:srgbClr val="008000"/>
                </a:solidFill>
              </a:rPr>
              <a:t>Loving to go out &amp; meet People.</a:t>
            </a:r>
          </a:p>
          <a:p>
            <a:pPr algn="just">
              <a:spcBef>
                <a:spcPct val="20000"/>
              </a:spcBef>
              <a:buFont typeface="Arial" charset="0"/>
              <a:buChar char="•"/>
            </a:pPr>
            <a:endParaRPr/>
          </a:p>
          <a:p>
            <a:pPr algn="just">
              <a:spcBef>
                <a:spcPct val="20000"/>
              </a:spcBef>
              <a:buFont typeface="Arial" charset="0"/>
              <a:buChar char="•"/>
            </a:pPr>
            <a:r>
              <a:rPr lang="en-US" altLang="en-US" b="1" dirty="0">
                <a:solidFill>
                  <a:srgbClr val="FF0000"/>
                </a:solidFill>
              </a:rPr>
              <a:t>Plan Presentation: </a:t>
            </a:r>
            <a:r>
              <a:rPr lang="en-US" altLang="en-US" b="1" dirty="0">
                <a:solidFill>
                  <a:srgbClr val="008000"/>
                </a:solidFill>
              </a:rPr>
              <a:t>Suggesting suitable PLANS that fulfill the NEEDS of the Prospect.</a:t>
            </a:r>
          </a:p>
          <a:p>
            <a:pPr algn="just">
              <a:spcBef>
                <a:spcPct val="20000"/>
              </a:spcBef>
              <a:buFont typeface="Arial" charset="0"/>
              <a:buChar char="•"/>
            </a:pPr>
            <a:endParaRPr/>
          </a:p>
          <a:p>
            <a:pPr algn="just">
              <a:spcBef>
                <a:spcPct val="20000"/>
              </a:spcBef>
              <a:buFont typeface="Arial" charset="0"/>
              <a:buChar char="•"/>
            </a:pPr>
            <a:r>
              <a:rPr lang="en-US" altLang="en-US" b="1" dirty="0">
                <a:solidFill>
                  <a:srgbClr val="FF0000"/>
                </a:solidFill>
              </a:rPr>
              <a:t>Closing the Sale: </a:t>
            </a:r>
            <a:r>
              <a:rPr lang="en-US" altLang="en-US" b="1" dirty="0">
                <a:solidFill>
                  <a:srgbClr val="008000"/>
                </a:solidFill>
              </a:rPr>
              <a:t>Convincing the Prospect that you have suggested the best possible solution for his Need &amp; ask for the Order.</a:t>
            </a:r>
          </a:p>
          <a:p>
            <a:pPr algn="just">
              <a:spcBef>
                <a:spcPct val="20000"/>
              </a:spcBef>
              <a:buFont typeface="Arial" charset="0"/>
              <a:buChar char="•"/>
            </a:pPr>
            <a:endParaRPr/>
          </a:p>
          <a:p>
            <a:pPr algn="just">
              <a:spcBef>
                <a:spcPct val="20000"/>
              </a:spcBef>
              <a:buFont typeface="Arial" charset="0"/>
              <a:buChar char="•"/>
            </a:pPr>
            <a:r>
              <a:rPr lang="en-US" altLang="en-US" b="1" dirty="0">
                <a:solidFill>
                  <a:srgbClr val="FF0000"/>
                </a:solidFill>
              </a:rPr>
              <a:t>After Sales Service: </a:t>
            </a:r>
            <a:r>
              <a:rPr lang="en-US" altLang="en-US" b="1" dirty="0">
                <a:solidFill>
                  <a:srgbClr val="008000"/>
                </a:solidFill>
              </a:rPr>
              <a:t>Provide efficient after sales service and claims settlement.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1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1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1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17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17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17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Placeholder 6145"/>
          <p:cNvSpPr>
            <a:spLocks noGrp="1"/>
          </p:cNvSpPr>
          <p:nvPr>
            <p:ph type="body" idx="4294967295"/>
          </p:nvPr>
        </p:nvSpPr>
        <p:spPr>
          <a:xfrm>
            <a:off x="1828800" y="1143000"/>
            <a:ext cx="7086600" cy="5257800"/>
          </a:xfrm>
          <a:ln/>
        </p:spPr>
        <p:txBody>
          <a:bodyPr wrap="square" lIns="91440" tIns="45720" rIns="91440" bIns="45720" anchor="t" anchorCtr="0"/>
          <a:lstStyle/>
          <a:p>
            <a:r>
              <a:rPr lang="en-US" altLang="en-US" sz="6000" b="1" dirty="0">
                <a:solidFill>
                  <a:srgbClr val="990099"/>
                </a:solidFill>
                <a:latin typeface="Arial" charset="0"/>
              </a:rPr>
              <a:t>No Bossism</a:t>
            </a:r>
          </a:p>
          <a:p>
            <a:endParaRPr/>
          </a:p>
          <a:p>
            <a:pPr lvl="1"/>
            <a:r>
              <a:rPr lang="en-US" altLang="en-US" sz="3600" dirty="0">
                <a:solidFill>
                  <a:srgbClr val="0000FF"/>
                </a:solidFill>
                <a:latin typeface="Arial" charset="0"/>
              </a:rPr>
              <a:t>You are the BOSS</a:t>
            </a:r>
          </a:p>
          <a:p>
            <a:pPr lvl="1">
              <a:buNone/>
            </a:pPr>
            <a:r>
              <a:rPr lang="en-US" altLang="en-US" sz="3600" dirty="0">
                <a:solidFill>
                  <a:srgbClr val="0000FF"/>
                </a:solidFill>
                <a:latin typeface="Arial" charset="0"/>
              </a:rPr>
              <a:t>  to yourself</a:t>
            </a:r>
          </a:p>
          <a:p>
            <a:pPr lvl="1">
              <a:buNone/>
            </a:pPr>
            <a:endParaRPr/>
          </a:p>
          <a:p>
            <a:pPr lvl="1"/>
            <a:r>
              <a:rPr lang="en-US" altLang="en-US" sz="3600" dirty="0">
                <a:solidFill>
                  <a:srgbClr val="006600"/>
                </a:solidFill>
                <a:latin typeface="Arial" charset="0"/>
              </a:rPr>
              <a:t>You need not work under   anybody. </a:t>
            </a:r>
            <a:r>
              <a:rPr lang="en-US" altLang="en-US" sz="3200" dirty="0">
                <a:solidFill>
                  <a:srgbClr val="0000CC"/>
                </a:solidFill>
                <a:latin typeface="Arial" charset="0"/>
              </a:rPr>
              <a:t>You are a free bird.</a:t>
            </a:r>
          </a:p>
        </p:txBody>
      </p:sp>
      <p:pic>
        <p:nvPicPr>
          <p:cNvPr id="6147" name="Picture 6146"/>
          <p:cNvPicPr>
            <a:picLocks noChangeAspect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>
          <a:xfrm>
            <a:off x="6781800" y="2743200"/>
            <a:ext cx="1219200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8" name="Picture 6147"/>
          <p:cNvPicPr>
            <a:picLocks noChangeAspect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>
          <a:xfrm>
            <a:off x="0" y="4191000"/>
            <a:ext cx="2286000" cy="155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6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2769"/>
          <p:cNvSpPr>
            <a:spLocks/>
          </p:cNvSpPr>
          <p:nvPr/>
        </p:nvSpPr>
        <p:spPr>
          <a:xfrm>
            <a:off x="1981200" y="990600"/>
            <a:ext cx="6858000" cy="55626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altLang="en-US" sz="2800" b="1" dirty="0">
                <a:solidFill>
                  <a:srgbClr val="FF0000"/>
                </a:solidFill>
              </a:rPr>
              <a:t>NOT necessary:-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endParaRPr/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altLang="en-US" sz="2800" b="1" dirty="0">
                <a:solidFill>
                  <a:srgbClr val="008000"/>
                </a:solidFill>
              </a:rPr>
              <a:t>LIC Agent need not be a highly talkative.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altLang="en-US" sz="2800" b="1" dirty="0">
                <a:solidFill>
                  <a:srgbClr val="008000"/>
                </a:solidFill>
              </a:rPr>
              <a:t>LIC Agent need not be a highly qualified.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altLang="en-US" sz="2800" b="1" dirty="0">
                <a:solidFill>
                  <a:srgbClr val="008000"/>
                </a:solidFill>
              </a:rPr>
              <a:t>LIC Agent need not be a highly intelligent.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altLang="en-US" sz="2800" b="1" dirty="0">
                <a:solidFill>
                  <a:srgbClr val="008000"/>
                </a:solidFill>
              </a:rPr>
              <a:t>LIC Agent need not have rich back ground.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altLang="en-US" sz="2800" b="1" dirty="0">
                <a:solidFill>
                  <a:srgbClr val="008000"/>
                </a:solidFill>
              </a:rPr>
              <a:t>LIC Agent need not have cast back ground.</a:t>
            </a:r>
          </a:p>
        </p:txBody>
      </p:sp>
      <p:pic>
        <p:nvPicPr>
          <p:cNvPr id="32771" name="Picture 32770"/>
          <p:cNvPicPr>
            <a:picLocks noChangeAspect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>
          <a:xfrm>
            <a:off x="8229600" y="1752600"/>
            <a:ext cx="676276" cy="241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72" name="Picture 32771"/>
          <p:cNvPicPr>
            <a:picLocks noChangeAspect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>
          <a:xfrm>
            <a:off x="228600" y="2895600"/>
            <a:ext cx="1219200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" rAng="0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Placeholder 33793"/>
          <p:cNvSpPr>
            <a:spLocks noGrp="1"/>
          </p:cNvSpPr>
          <p:nvPr>
            <p:ph type="body" idx="4294967295"/>
          </p:nvPr>
        </p:nvSpPr>
        <p:spPr>
          <a:xfrm>
            <a:off x="2133600" y="1676400"/>
            <a:ext cx="6858000" cy="4724400"/>
          </a:xfrm>
          <a:ln/>
        </p:spPr>
        <p:txBody>
          <a:bodyPr wrap="square" lIns="91440" tIns="45720" rIns="91440" bIns="45720" anchor="t" anchorCtr="0"/>
          <a:lstStyle/>
          <a:p>
            <a:r>
              <a:rPr lang="en-US" altLang="en-US" sz="4400" b="1" dirty="0">
                <a:solidFill>
                  <a:srgbClr val="CC0066"/>
                </a:solidFill>
                <a:latin typeface="Arial" charset="0"/>
              </a:rPr>
              <a:t>Any Indian….</a:t>
            </a:r>
          </a:p>
          <a:p>
            <a:pPr algn="ctr">
              <a:buFont typeface="Wingdings" charset="2"/>
              <a:buChar char="Ø"/>
            </a:pPr>
            <a:r>
              <a:rPr lang="en-US" altLang="en-US" sz="4400" b="1" dirty="0">
                <a:solidFill>
                  <a:srgbClr val="FF0000"/>
                </a:solidFill>
                <a:latin typeface="Arial" charset="0"/>
              </a:rPr>
              <a:t> who</a:t>
            </a:r>
          </a:p>
          <a:p>
            <a:r>
              <a:rPr lang="en-US" altLang="en-US" sz="3600" b="1" dirty="0">
                <a:solidFill>
                  <a:srgbClr val="0000FF"/>
                </a:solidFill>
                <a:latin typeface="Arial" charset="0"/>
              </a:rPr>
              <a:t>completed</a:t>
            </a:r>
            <a:r>
              <a:rPr lang="en-US" altLang="en-US" sz="4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altLang="en-US" sz="4000" b="1" dirty="0">
                <a:solidFill>
                  <a:srgbClr val="006600"/>
                </a:solidFill>
                <a:latin typeface="Arial" charset="0"/>
              </a:rPr>
              <a:t>18 years age…</a:t>
            </a:r>
          </a:p>
          <a:p>
            <a:endParaRPr/>
          </a:p>
          <a:p>
            <a:r>
              <a:rPr lang="en-US" altLang="en-US" sz="3600" b="1" dirty="0">
                <a:solidFill>
                  <a:srgbClr val="0000FF"/>
                </a:solidFill>
                <a:latin typeface="Arial" charset="0"/>
              </a:rPr>
              <a:t>completed</a:t>
            </a:r>
            <a:r>
              <a:rPr lang="en-US" altLang="en-US" sz="4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altLang="en-US" sz="4000" b="1" dirty="0">
                <a:solidFill>
                  <a:srgbClr val="006600"/>
                </a:solidFill>
                <a:latin typeface="Arial" charset="0"/>
              </a:rPr>
              <a:t>10th Class….</a:t>
            </a:r>
          </a:p>
          <a:p>
            <a:endParaRPr/>
          </a:p>
          <a:p>
            <a:pPr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altLang="en-US" sz="4000" b="1" dirty="0">
                <a:solidFill>
                  <a:srgbClr val="D60093"/>
                </a:solidFill>
                <a:latin typeface="Arial" charset="0"/>
              </a:rPr>
              <a:t>can take </a:t>
            </a:r>
            <a:r>
              <a:rPr lang="en-US" altLang="en-US" sz="4000" b="1" dirty="0">
                <a:solidFill>
                  <a:srgbClr val="00CC00"/>
                </a:solidFill>
                <a:latin typeface="Arial" charset="0"/>
              </a:rPr>
              <a:t>“</a:t>
            </a:r>
            <a:r>
              <a:rPr lang="en-US" altLang="en-US" sz="4000" b="1" dirty="0">
                <a:solidFill>
                  <a:srgbClr val="FF0000"/>
                </a:solidFill>
                <a:latin typeface="Arial" charset="0"/>
              </a:rPr>
              <a:t>LIC AGENCY</a:t>
            </a:r>
            <a:r>
              <a:rPr lang="en-US" altLang="en-US" sz="4000" b="1" dirty="0">
                <a:solidFill>
                  <a:srgbClr val="00CC00"/>
                </a:solidFill>
                <a:latin typeface="Arial" charset="0"/>
              </a:rPr>
              <a:t>”</a:t>
            </a:r>
          </a:p>
        </p:txBody>
      </p:sp>
      <p:pic>
        <p:nvPicPr>
          <p:cNvPr id="33795" name="Picture 33794"/>
          <p:cNvPicPr>
            <a:picLocks noChangeAspect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>
          <a:xfrm>
            <a:off x="4343400" y="0"/>
            <a:ext cx="1676400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96" name="Picture 33795"/>
          <p:cNvPicPr>
            <a:picLocks noChangeAspect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>
          <a:xfrm>
            <a:off x="228600" y="3657600"/>
            <a:ext cx="1428750" cy="165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6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84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337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337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337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4817"/>
          <p:cNvSpPr>
            <a:spLocks/>
          </p:cNvSpPr>
          <p:nvPr/>
        </p:nvSpPr>
        <p:spPr>
          <a:xfrm>
            <a:off x="1905000" y="685800"/>
            <a:ext cx="7010400" cy="5867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just">
              <a:spcBef>
                <a:spcPct val="20000"/>
              </a:spcBef>
              <a:buFont typeface="Arial" charset="0"/>
              <a:buChar char="•"/>
            </a:pPr>
            <a:r>
              <a:rPr lang="en-US" altLang="en-US" b="1" dirty="0">
                <a:solidFill>
                  <a:srgbClr val="FF0000"/>
                </a:solidFill>
              </a:rPr>
              <a:t>SUCCESS formula for LIC Agents:-</a:t>
            </a:r>
          </a:p>
          <a:p>
            <a:pPr algn="just">
              <a:spcBef>
                <a:spcPct val="20000"/>
              </a:spcBef>
              <a:buFont typeface="Arial" charset="0"/>
              <a:buChar char="•"/>
            </a:pPr>
            <a:endParaRPr/>
          </a:p>
          <a:p>
            <a:pPr algn="just">
              <a:spcBef>
                <a:spcPct val="20000"/>
              </a:spcBef>
              <a:buFont typeface="Arial" charset="0"/>
              <a:buChar char="•"/>
            </a:pPr>
            <a:r>
              <a:rPr lang="en-US" altLang="en-US" b="1" dirty="0">
                <a:solidFill>
                  <a:srgbClr val="00B050"/>
                </a:solidFill>
              </a:rPr>
              <a:t>Prepare a List of your Friends &amp; Relatives. </a:t>
            </a:r>
          </a:p>
          <a:p>
            <a:pPr algn="just">
              <a:spcBef>
                <a:spcPct val="20000"/>
              </a:spcBef>
            </a:pPr>
            <a:r>
              <a:rPr lang="en-US" altLang="en-US" b="1" dirty="0">
                <a:solidFill>
                  <a:srgbClr val="008000"/>
                </a:solidFill>
              </a:rPr>
              <a:t> The list is called “Prospective List.”</a:t>
            </a:r>
          </a:p>
          <a:p>
            <a:pPr algn="just">
              <a:spcBef>
                <a:spcPct val="20000"/>
              </a:spcBef>
              <a:buFont typeface="Arial" charset="0"/>
              <a:buChar char="•"/>
            </a:pPr>
            <a:r>
              <a:rPr lang="en-US" altLang="en-US" b="1" dirty="0">
                <a:solidFill>
                  <a:srgbClr val="0000FF"/>
                </a:solidFill>
              </a:rPr>
              <a:t>It is good if you prepare very big List.</a:t>
            </a:r>
          </a:p>
          <a:p>
            <a:pPr algn="just">
              <a:spcBef>
                <a:spcPct val="20000"/>
              </a:spcBef>
              <a:buFont typeface="Arial" charset="0"/>
              <a:buChar char="•"/>
            </a:pPr>
            <a:r>
              <a:rPr lang="en-US" altLang="en-US" b="1" dirty="0">
                <a:solidFill>
                  <a:srgbClr val="00B050"/>
                </a:solidFill>
              </a:rPr>
              <a:t>Inform all the persons in that List, as You have taken LIC Agency &amp; You will meet them shortly.</a:t>
            </a:r>
          </a:p>
          <a:p>
            <a:pPr algn="just">
              <a:spcBef>
                <a:spcPct val="20000"/>
              </a:spcBef>
              <a:buFont typeface="Arial" charset="0"/>
              <a:buChar char="•"/>
            </a:pPr>
            <a:r>
              <a:rPr lang="en-US" altLang="en-US" b="1" dirty="0">
                <a:solidFill>
                  <a:srgbClr val="0000FF"/>
                </a:solidFill>
              </a:rPr>
              <a:t>If you could get policies from 2 out of 10 persons in the list…, You will become a Top Agent.</a:t>
            </a:r>
          </a:p>
          <a:p>
            <a:pPr algn="just">
              <a:spcBef>
                <a:spcPct val="20000"/>
              </a:spcBef>
              <a:buFont typeface="Arial" charset="0"/>
              <a:buChar char="•"/>
            </a:pPr>
            <a:r>
              <a:rPr lang="en-US" altLang="en-US" b="1" dirty="0">
                <a:solidFill>
                  <a:srgbClr val="00B050"/>
                </a:solidFill>
              </a:rPr>
              <a:t>No body will give a policy as soon as you ask them. Somebody may take policy immediately, somebody after a month or year or later.</a:t>
            </a:r>
          </a:p>
        </p:txBody>
      </p:sp>
      <p:pic>
        <p:nvPicPr>
          <p:cNvPr id="34819" name="Picture 34818"/>
          <p:cNvPicPr>
            <a:picLocks noChangeAspect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>
          <a:xfrm>
            <a:off x="152400" y="3352800"/>
            <a:ext cx="1397000" cy="20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6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80"/>
                            </p:stCondLst>
                            <p:childTnLst>
                              <p:par>
                                <p:cTn id="2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348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348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348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34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34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34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348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348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348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5841"/>
          <p:cNvSpPr>
            <a:spLocks/>
          </p:cNvSpPr>
          <p:nvPr/>
        </p:nvSpPr>
        <p:spPr>
          <a:xfrm>
            <a:off x="1905000" y="990600"/>
            <a:ext cx="7010400" cy="55626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just">
              <a:spcBef>
                <a:spcPct val="20000"/>
              </a:spcBef>
              <a:buFont typeface="Arial" charset="0"/>
              <a:buChar char="•"/>
            </a:pPr>
            <a:r>
              <a:rPr lang="en-US" altLang="en-US" sz="2800" b="1" dirty="0">
                <a:solidFill>
                  <a:srgbClr val="FF0000"/>
                </a:solidFill>
              </a:rPr>
              <a:t>SUCCESS formula for LIC Agents:-</a:t>
            </a:r>
          </a:p>
          <a:p>
            <a:pPr algn="just">
              <a:spcBef>
                <a:spcPct val="20000"/>
              </a:spcBef>
              <a:buFont typeface="Arial" charset="0"/>
              <a:buChar char="•"/>
            </a:pPr>
            <a:endParaRPr/>
          </a:p>
          <a:p>
            <a:pPr algn="just">
              <a:spcBef>
                <a:spcPct val="20000"/>
              </a:spcBef>
              <a:buFont typeface="Arial" charset="0"/>
              <a:buChar char="•"/>
            </a:pPr>
            <a:r>
              <a:rPr lang="en-US" altLang="en-US" sz="2800" b="1" dirty="0">
                <a:solidFill>
                  <a:srgbClr val="008000"/>
                </a:solidFill>
              </a:rPr>
              <a:t>Daily...  meet </a:t>
            </a:r>
            <a:r>
              <a:rPr lang="en-US" altLang="en-US" sz="3200" b="1" dirty="0">
                <a:solidFill>
                  <a:srgbClr val="008000"/>
                </a:solidFill>
              </a:rPr>
              <a:t>4</a:t>
            </a:r>
            <a:r>
              <a:rPr lang="en-US" altLang="en-US" sz="2800" b="1" dirty="0">
                <a:solidFill>
                  <a:srgbClr val="008000"/>
                </a:solidFill>
              </a:rPr>
              <a:t> persons, who are well known to you, explain them LIC policies, &amp; ask them to take a policy.</a:t>
            </a:r>
          </a:p>
          <a:p>
            <a:pPr algn="just">
              <a:spcBef>
                <a:spcPct val="20000"/>
              </a:spcBef>
              <a:buFont typeface="Arial" charset="0"/>
              <a:buChar char="•"/>
            </a:pPr>
            <a:endParaRPr/>
          </a:p>
          <a:p>
            <a:pPr algn="just">
              <a:spcBef>
                <a:spcPct val="20000"/>
              </a:spcBef>
              <a:buFont typeface="Arial" charset="0"/>
              <a:buChar char="•"/>
            </a:pPr>
            <a:r>
              <a:rPr lang="en-US" altLang="en-US" sz="2800" b="1" dirty="0">
                <a:solidFill>
                  <a:srgbClr val="CC0066"/>
                </a:solidFill>
              </a:rPr>
              <a:t>Daily…  get acquainted with </a:t>
            </a:r>
            <a:r>
              <a:rPr lang="en-US" altLang="en-US" sz="3200" b="1" dirty="0">
                <a:solidFill>
                  <a:srgbClr val="CC0066"/>
                </a:solidFill>
              </a:rPr>
              <a:t>4</a:t>
            </a:r>
            <a:r>
              <a:rPr lang="en-US" altLang="en-US" sz="2800" b="1" dirty="0">
                <a:solidFill>
                  <a:srgbClr val="CC0066"/>
                </a:solidFill>
              </a:rPr>
              <a:t> new persons. </a:t>
            </a:r>
            <a:r>
              <a:rPr lang="en-US" altLang="en-US" sz="2800" b="1" dirty="0">
                <a:solidFill>
                  <a:srgbClr val="0000FF"/>
                </a:solidFill>
              </a:rPr>
              <a:t>Collect references (address) from your  Friends, Relatives &amp; Customers.</a:t>
            </a:r>
          </a:p>
        </p:txBody>
      </p:sp>
      <p:pic>
        <p:nvPicPr>
          <p:cNvPr id="35843" name="Picture 35842"/>
          <p:cNvPicPr>
            <a:picLocks noChangeAspect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>
          <a:xfrm>
            <a:off x="0" y="2667000"/>
            <a:ext cx="190500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6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36865"/>
          <p:cNvSpPr txBox="1">
            <a:spLocks/>
          </p:cNvSpPr>
          <p:nvPr/>
        </p:nvSpPr>
        <p:spPr>
          <a:xfrm>
            <a:off x="1676400" y="457200"/>
            <a:ext cx="5029200" cy="646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en-US" sz="3600" dirty="0">
                <a:solidFill>
                  <a:srgbClr val="00008A"/>
                </a:solidFill>
                <a:latin typeface="Bodoni MT Black" charset="0"/>
              </a:rPr>
              <a:t>Ask these people….</a:t>
            </a:r>
          </a:p>
        </p:txBody>
      </p:sp>
      <p:sp>
        <p:nvSpPr>
          <p:cNvPr id="36867" name="TextBox 36866"/>
          <p:cNvSpPr txBox="1">
            <a:spLocks/>
          </p:cNvSpPr>
          <p:nvPr/>
        </p:nvSpPr>
        <p:spPr>
          <a:xfrm>
            <a:off x="2057400" y="6248400"/>
            <a:ext cx="198120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en-US" b="1" dirty="0">
                <a:latin typeface="Palatino Linotype" charset="0"/>
              </a:rPr>
              <a:t>Ritu Nanda</a:t>
            </a:r>
          </a:p>
        </p:txBody>
      </p:sp>
      <p:sp>
        <p:nvSpPr>
          <p:cNvPr id="36868" name="TextBox 36867"/>
          <p:cNvSpPr txBox="1">
            <a:spLocks/>
          </p:cNvSpPr>
          <p:nvPr/>
        </p:nvSpPr>
        <p:spPr>
          <a:xfrm>
            <a:off x="4495800" y="3733800"/>
            <a:ext cx="243840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en-US" b="1" dirty="0">
                <a:latin typeface="Palatino Linotype" charset="0"/>
              </a:rPr>
              <a:t>Dipti Bhatnagar</a:t>
            </a:r>
          </a:p>
        </p:txBody>
      </p:sp>
      <p:sp>
        <p:nvSpPr>
          <p:cNvPr id="36869" name="TextBox 36868"/>
          <p:cNvSpPr txBox="1">
            <a:spLocks/>
          </p:cNvSpPr>
          <p:nvPr/>
        </p:nvSpPr>
        <p:spPr>
          <a:xfrm>
            <a:off x="7010400" y="3733800"/>
            <a:ext cx="1905000" cy="8302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en-US" b="1" dirty="0">
                <a:latin typeface="Palatino Linotype" charset="0"/>
              </a:rPr>
              <a:t>Abhishek Bachhan</a:t>
            </a:r>
          </a:p>
        </p:txBody>
      </p:sp>
      <p:sp>
        <p:nvSpPr>
          <p:cNvPr id="36870" name="TextBox 36869"/>
          <p:cNvSpPr txBox="1">
            <a:spLocks/>
          </p:cNvSpPr>
          <p:nvPr/>
        </p:nvSpPr>
        <p:spPr>
          <a:xfrm>
            <a:off x="6934200" y="5943600"/>
            <a:ext cx="2209800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en-US" b="1" dirty="0">
                <a:latin typeface="Palatino Linotype" charset="0"/>
              </a:rPr>
              <a:t>Ragini Yadav</a:t>
            </a:r>
          </a:p>
        </p:txBody>
      </p:sp>
      <p:pic>
        <p:nvPicPr>
          <p:cNvPr id="36871" name="Picture 36870"/>
          <p:cNvPicPr>
            <a:picLocks noChangeAspect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>
          <a:xfrm>
            <a:off x="7086600" y="1066800"/>
            <a:ext cx="1819276" cy="260032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</p:pic>
      <p:pic>
        <p:nvPicPr>
          <p:cNvPr id="36872" name="Picture 36871"/>
          <p:cNvPicPr>
            <a:picLocks noChangeAspect="1"/>
          </p:cNvPicPr>
          <p:nvPr/>
        </p:nvPicPr>
        <p:blipFill>
          <a:blip r:embed="rId3" cstate="print">
            <a:extLst/>
          </a:blip>
          <a:srcRect r="34399" b="56115"/>
          <a:stretch>
            <a:fillRect/>
          </a:stretch>
        </p:blipFill>
        <p:spPr>
          <a:xfrm>
            <a:off x="4953000" y="4267200"/>
            <a:ext cx="1905000" cy="221932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</p:pic>
      <p:pic>
        <p:nvPicPr>
          <p:cNvPr id="36873" name="Picture 36872"/>
          <p:cNvPicPr>
            <a:picLocks noChangeAspect="1"/>
          </p:cNvPicPr>
          <p:nvPr/>
        </p:nvPicPr>
        <p:blipFill>
          <a:blip r:embed="rId4" cstate="print">
            <a:extLst/>
          </a:blip>
          <a:srcRect r="19206" b="2151"/>
          <a:stretch>
            <a:fillRect/>
          </a:stretch>
        </p:blipFill>
        <p:spPr>
          <a:xfrm>
            <a:off x="1676400" y="2590800"/>
            <a:ext cx="2743200" cy="35052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</p:pic>
      <p:pic>
        <p:nvPicPr>
          <p:cNvPr id="36874" name="Picture 36873"/>
          <p:cNvPicPr>
            <a:picLocks noChangeAspect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>
          <a:xfrm>
            <a:off x="4572000" y="1143000"/>
            <a:ext cx="2209800" cy="253365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"/>
                            </p:stCondLst>
                            <p:childTnLst>
                              <p:par>
                                <p:cTn id="1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"/>
                            </p:stCondLst>
                            <p:childTnLst>
                              <p:par>
                                <p:cTn id="2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80"/>
                            </p:stCondLst>
                            <p:childTnLst>
                              <p:par>
                                <p:cTn id="4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2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40"/>
                            </p:stCondLst>
                            <p:childTnLst>
                              <p:par>
                                <p:cTn id="5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7" grpId="0"/>
      <p:bldP spid="36868" grpId="0"/>
      <p:bldP spid="36869" grpId="0"/>
      <p:bldP spid="3687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Box 2050"/>
          <p:cNvSpPr txBox="1">
            <a:spLocks/>
          </p:cNvSpPr>
          <p:nvPr/>
        </p:nvSpPr>
        <p:spPr>
          <a:xfrm>
            <a:off x="1676400" y="838200"/>
            <a:ext cx="7239000" cy="9239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just"/>
            <a:r>
              <a:rPr lang="en-US" altLang="en-US" sz="1800" b="1" dirty="0">
                <a:solidFill>
                  <a:srgbClr val="FF0000"/>
                </a:solidFill>
                <a:latin typeface="Palatino Linotype" charset="0"/>
              </a:rPr>
              <a:t>Only 20% of total agency force are working in a Professional Capacity. These 20% agents bring for more than 80% of total Life Insurance Business.</a:t>
            </a:r>
          </a:p>
        </p:txBody>
      </p:sp>
      <p:sp>
        <p:nvSpPr>
          <p:cNvPr id="2052" name="TextBox 2051"/>
          <p:cNvSpPr txBox="1">
            <a:spLocks/>
          </p:cNvSpPr>
          <p:nvPr/>
        </p:nvSpPr>
        <p:spPr>
          <a:xfrm>
            <a:off x="1752600" y="1905000"/>
            <a:ext cx="7239000" cy="8302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r>
              <a:rPr lang="en-US" altLang="en-US" b="1" dirty="0">
                <a:solidFill>
                  <a:srgbClr val="00B050"/>
                </a:solidFill>
                <a:latin typeface="Palatino Linotype" charset="0"/>
              </a:rPr>
              <a:t>Be “One” among the “Professionals” and earn your fortune.</a:t>
            </a:r>
          </a:p>
        </p:txBody>
      </p:sp>
      <p:pic>
        <p:nvPicPr>
          <p:cNvPr id="2050" name="Picture 2049"/>
          <p:cNvPicPr>
            <a:picLocks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>
          <a:xfrm>
            <a:off x="1371600" y="2590800"/>
            <a:ext cx="7543800" cy="4010025"/>
          </a:xfrm>
          <a:prstGeom prst="rect">
            <a:avLst/>
          </a:prstGeom>
          <a:ln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  <p:bldP spid="205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0" name="Table 37889"/>
          <p:cNvGraphicFramePr>
            <a:graphicFrameLocks/>
          </p:cNvGraphicFramePr>
          <p:nvPr/>
        </p:nvGraphicFramePr>
        <p:xfrm>
          <a:off x="1828800" y="1676400"/>
          <a:ext cx="7086600" cy="4630739"/>
        </p:xfrm>
        <a:graphic>
          <a:graphicData uri="http://schemas.openxmlformats.org/drawingml/2006/table">
            <a:tbl>
              <a:tblPr/>
              <a:tblGrid>
                <a:gridCol w="3581400"/>
                <a:gridCol w="350520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2000" b="1" dirty="0">
                          <a:solidFill>
                            <a:srgbClr val="FFFFFF"/>
                          </a:solidFill>
                          <a:latin typeface="Palatino Linotype" charset="0"/>
                        </a:rPr>
                        <a:t>Employee</a:t>
                      </a:r>
                    </a:p>
                  </a:txBody>
                  <a:tcPr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2000" b="1" dirty="0">
                          <a:solidFill>
                            <a:srgbClr val="FFFFFF"/>
                          </a:solidFill>
                          <a:latin typeface="Palatino Linotype" charset="0"/>
                        </a:rPr>
                        <a:t>LIC Agent</a:t>
                      </a:r>
                    </a:p>
                  </a:txBody>
                  <a:tcPr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000000"/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800" dirty="0">
                          <a:solidFill>
                            <a:srgbClr val="000000"/>
                          </a:solidFill>
                          <a:latin typeface="Palatino Linotype" charset="0"/>
                        </a:rPr>
                        <a:t>Salary</a:t>
                      </a:r>
                    </a:p>
                  </a:txBody>
                  <a:tcPr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800" dirty="0">
                          <a:solidFill>
                            <a:srgbClr val="000000"/>
                          </a:solidFill>
                          <a:latin typeface="Palatino Linotype" charset="0"/>
                        </a:rPr>
                        <a:t>Commission</a:t>
                      </a:r>
                    </a:p>
                  </a:txBody>
                  <a:tcPr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CBECDE"/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800" dirty="0">
                          <a:solidFill>
                            <a:srgbClr val="000000"/>
                          </a:solidFill>
                          <a:latin typeface="Palatino Linotype" charset="0"/>
                        </a:rPr>
                        <a:t>Pension (contributory)</a:t>
                      </a:r>
                    </a:p>
                  </a:txBody>
                  <a:tcPr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800" dirty="0">
                          <a:solidFill>
                            <a:srgbClr val="000000"/>
                          </a:solidFill>
                          <a:latin typeface="Palatino Linotype" charset="0"/>
                        </a:rPr>
                        <a:t>Renewal + Pension</a:t>
                      </a:r>
                    </a:p>
                  </a:txBody>
                  <a:tcPr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7F6EF"/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800" dirty="0">
                          <a:solidFill>
                            <a:srgbClr val="000000"/>
                          </a:solidFill>
                          <a:latin typeface="Palatino Linotype" charset="0"/>
                        </a:rPr>
                        <a:t>Gratuity</a:t>
                      </a:r>
                    </a:p>
                  </a:txBody>
                  <a:tcPr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800" dirty="0">
                          <a:solidFill>
                            <a:srgbClr val="000000"/>
                          </a:solidFill>
                          <a:latin typeface="Palatino Linotype" charset="0"/>
                        </a:rPr>
                        <a:t>Gratuity</a:t>
                      </a:r>
                    </a:p>
                  </a:txBody>
                  <a:tcPr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CBECDE"/>
                    </a:solidFill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800" dirty="0">
                          <a:solidFill>
                            <a:srgbClr val="000000"/>
                          </a:solidFill>
                          <a:latin typeface="Palatino Linotype" charset="0"/>
                        </a:rPr>
                        <a:t>L. T. C.</a:t>
                      </a:r>
                    </a:p>
                  </a:txBody>
                  <a:tcPr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800" dirty="0">
                          <a:solidFill>
                            <a:srgbClr val="000000"/>
                          </a:solidFill>
                          <a:latin typeface="Palatino Linotype" charset="0"/>
                        </a:rPr>
                        <a:t>L. T. C.</a:t>
                      </a:r>
                    </a:p>
                  </a:txBody>
                  <a:tcPr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7F6EF"/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800" dirty="0">
                          <a:solidFill>
                            <a:srgbClr val="000000"/>
                          </a:solidFill>
                          <a:latin typeface="Palatino Linotype" charset="0"/>
                        </a:rPr>
                        <a:t>2 Wheeler Loan</a:t>
                      </a:r>
                    </a:p>
                  </a:txBody>
                  <a:tcPr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800" dirty="0">
                          <a:solidFill>
                            <a:srgbClr val="000000"/>
                          </a:solidFill>
                          <a:latin typeface="Palatino Linotype" charset="0"/>
                        </a:rPr>
                        <a:t>4 Wheeler (Car) Advance</a:t>
                      </a:r>
                    </a:p>
                  </a:txBody>
                  <a:tcPr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CBECDE"/>
                    </a:solidFill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800" dirty="0">
                          <a:solidFill>
                            <a:srgbClr val="000000"/>
                          </a:solidFill>
                          <a:latin typeface="Palatino Linotype" charset="0"/>
                        </a:rPr>
                        <a:t>Office Allowance  </a:t>
                      </a:r>
                      <a:r>
                        <a:rPr lang="en-US" altLang="en-US" sz="2000" dirty="0">
                          <a:solidFill>
                            <a:srgbClr val="000000"/>
                          </a:solidFill>
                          <a:latin typeface="Palatino Linotype" charset="0"/>
                        </a:rPr>
                        <a:t>×</a:t>
                      </a:r>
                    </a:p>
                  </a:txBody>
                  <a:tcPr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800" dirty="0">
                          <a:solidFill>
                            <a:srgbClr val="000000"/>
                          </a:solidFill>
                          <a:latin typeface="Palatino Linotype" charset="0"/>
                        </a:rPr>
                        <a:t>Office Allowance</a:t>
                      </a:r>
                    </a:p>
                  </a:txBody>
                  <a:tcPr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7F6EF"/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800" dirty="0">
                          <a:solidFill>
                            <a:srgbClr val="000000"/>
                          </a:solidFill>
                          <a:latin typeface="Palatino Linotype" charset="0"/>
                        </a:rPr>
                        <a:t>Housing Loan</a:t>
                      </a:r>
                    </a:p>
                  </a:txBody>
                  <a:tcPr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800" dirty="0">
                          <a:solidFill>
                            <a:srgbClr val="000000"/>
                          </a:solidFill>
                          <a:latin typeface="Palatino Linotype" charset="0"/>
                        </a:rPr>
                        <a:t>Housing Loan</a:t>
                      </a:r>
                    </a:p>
                  </a:txBody>
                  <a:tcPr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CBECDE"/>
                    </a:solidFill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800" dirty="0">
                          <a:solidFill>
                            <a:srgbClr val="000000"/>
                          </a:solidFill>
                          <a:latin typeface="Palatino Linotype" charset="0"/>
                        </a:rPr>
                        <a:t>Festival Advance</a:t>
                      </a:r>
                    </a:p>
                  </a:txBody>
                  <a:tcPr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800" dirty="0">
                          <a:solidFill>
                            <a:srgbClr val="000000"/>
                          </a:solidFill>
                          <a:latin typeface="Palatino Linotype" charset="0"/>
                        </a:rPr>
                        <a:t>Festival Advance</a:t>
                      </a:r>
                    </a:p>
                  </a:txBody>
                  <a:tcPr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7F6EF"/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800" dirty="0">
                          <a:solidFill>
                            <a:srgbClr val="000000"/>
                          </a:solidFill>
                          <a:latin typeface="Palatino Linotype" charset="0"/>
                        </a:rPr>
                        <a:t>Mediclaim</a:t>
                      </a:r>
                    </a:p>
                  </a:txBody>
                  <a:tcPr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800" dirty="0">
                          <a:solidFill>
                            <a:srgbClr val="000000"/>
                          </a:solidFill>
                          <a:latin typeface="Palatino Linotype" charset="0"/>
                        </a:rPr>
                        <a:t>Mediclaim</a:t>
                      </a:r>
                    </a:p>
                  </a:txBody>
                  <a:tcPr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CBECDE"/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800" dirty="0">
                          <a:solidFill>
                            <a:srgbClr val="000000"/>
                          </a:solidFill>
                          <a:latin typeface="Palatino Linotype" charset="0"/>
                        </a:rPr>
                        <a:t>Telephone Facility</a:t>
                      </a:r>
                    </a:p>
                  </a:txBody>
                  <a:tcPr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800" dirty="0">
                          <a:solidFill>
                            <a:srgbClr val="000000"/>
                          </a:solidFill>
                          <a:latin typeface="Palatino Linotype" charset="0"/>
                        </a:rPr>
                        <a:t>Telephone Facility</a:t>
                      </a:r>
                    </a:p>
                  </a:txBody>
                  <a:tcPr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7F6EF"/>
                    </a:solidFill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800" b="1" dirty="0">
                          <a:solidFill>
                            <a:srgbClr val="000000"/>
                          </a:solidFill>
                          <a:latin typeface="Palatino Linotype" charset="0"/>
                        </a:rPr>
                        <a:t>10am-6pm  </a:t>
                      </a:r>
                      <a:r>
                        <a:rPr lang="en-US" altLang="en-US" sz="1800" dirty="0">
                          <a:solidFill>
                            <a:srgbClr val="000000"/>
                          </a:solidFill>
                          <a:latin typeface="Palatino Linotype" charset="0"/>
                        </a:rPr>
                        <a:t>  </a:t>
                      </a:r>
                      <a:r>
                        <a:rPr lang="en-US" altLang="en-US" sz="1800" b="1" dirty="0">
                          <a:solidFill>
                            <a:srgbClr val="000000"/>
                          </a:solidFill>
                          <a:latin typeface="Palatino Linotype" charset="0"/>
                        </a:rPr>
                        <a:t>OFFICE JOB</a:t>
                      </a:r>
                    </a:p>
                  </a:txBody>
                  <a:tcPr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800" b="1" dirty="0">
                          <a:solidFill>
                            <a:srgbClr val="000000"/>
                          </a:solidFill>
                          <a:latin typeface="Palatino Linotype" charset="0"/>
                        </a:rPr>
                        <a:t>OWN BOSS</a:t>
                      </a:r>
                    </a:p>
                  </a:txBody>
                  <a:tcPr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CBECDE"/>
                    </a:solidFill>
                  </a:tcPr>
                </a:tc>
              </a:tr>
            </a:tbl>
          </a:graphicData>
        </a:graphic>
      </p:graphicFrame>
      <p:sp>
        <p:nvSpPr>
          <p:cNvPr id="37931" name="TextBox 37930"/>
          <p:cNvSpPr txBox="1">
            <a:spLocks/>
          </p:cNvSpPr>
          <p:nvPr/>
        </p:nvSpPr>
        <p:spPr>
          <a:xfrm>
            <a:off x="1828800" y="685800"/>
            <a:ext cx="487680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Palatino Linotype" charset="0"/>
              </a:rPr>
              <a:t>COMPARISION….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79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79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79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3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38913"/>
          <p:cNvSpPr txBox="1">
            <a:spLocks/>
          </p:cNvSpPr>
          <p:nvPr/>
        </p:nvSpPr>
        <p:spPr>
          <a:xfrm>
            <a:off x="3505200" y="3352800"/>
            <a:ext cx="184150" cy="3698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endParaRPr lang="en-US" altLang="en-US" dirty="0"/>
          </a:p>
        </p:txBody>
      </p:sp>
      <p:sp>
        <p:nvSpPr>
          <p:cNvPr id="38915" name="Straight Connector 38914"/>
          <p:cNvSpPr>
            <a:spLocks/>
          </p:cNvSpPr>
          <p:nvPr/>
        </p:nvSpPr>
        <p:spPr>
          <a:xfrm rot="16200000" flipV="1">
            <a:off x="3657600" y="3352800"/>
            <a:ext cx="152400" cy="152400"/>
          </a:xfrm>
          <a:prstGeom prst="line">
            <a:avLst/>
          </a:prstGeom>
          <a:noFill/>
          <a:ln>
            <a:solidFill>
              <a:srgbClr val="00CC98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38916" name="Straight Connector 38915"/>
          <p:cNvSpPr>
            <a:spLocks/>
          </p:cNvSpPr>
          <p:nvPr/>
        </p:nvSpPr>
        <p:spPr>
          <a:xfrm flipV="1">
            <a:off x="3810000" y="3124200"/>
            <a:ext cx="457200" cy="381000"/>
          </a:xfrm>
          <a:prstGeom prst="line">
            <a:avLst/>
          </a:prstGeom>
          <a:noFill/>
          <a:ln>
            <a:solidFill>
              <a:srgbClr val="00CC98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38917" name="Straight Connector 38916"/>
          <p:cNvSpPr>
            <a:spLocks/>
          </p:cNvSpPr>
          <p:nvPr/>
        </p:nvSpPr>
        <p:spPr>
          <a:xfrm flipV="1">
            <a:off x="3733800" y="3810000"/>
            <a:ext cx="457200" cy="381000"/>
          </a:xfrm>
          <a:prstGeom prst="line">
            <a:avLst/>
          </a:prstGeom>
          <a:noFill/>
          <a:ln>
            <a:solidFill>
              <a:srgbClr val="00CC98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38918" name="Straight Connector 38917"/>
          <p:cNvSpPr>
            <a:spLocks/>
          </p:cNvSpPr>
          <p:nvPr/>
        </p:nvSpPr>
        <p:spPr>
          <a:xfrm flipV="1">
            <a:off x="5334000" y="3124200"/>
            <a:ext cx="457200" cy="381000"/>
          </a:xfrm>
          <a:prstGeom prst="line">
            <a:avLst/>
          </a:prstGeom>
          <a:noFill/>
          <a:ln>
            <a:solidFill>
              <a:srgbClr val="00CC98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38919" name="Straight Connector 38918"/>
          <p:cNvSpPr>
            <a:spLocks/>
          </p:cNvSpPr>
          <p:nvPr/>
        </p:nvSpPr>
        <p:spPr>
          <a:xfrm flipV="1">
            <a:off x="3733800" y="4419600"/>
            <a:ext cx="457200" cy="381000"/>
          </a:xfrm>
          <a:prstGeom prst="line">
            <a:avLst/>
          </a:prstGeom>
          <a:noFill/>
          <a:ln>
            <a:solidFill>
              <a:srgbClr val="00CC98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38920" name="Straight Connector 38919"/>
          <p:cNvSpPr>
            <a:spLocks/>
          </p:cNvSpPr>
          <p:nvPr/>
        </p:nvSpPr>
        <p:spPr>
          <a:xfrm flipV="1">
            <a:off x="6705600" y="3124200"/>
            <a:ext cx="457200" cy="381000"/>
          </a:xfrm>
          <a:prstGeom prst="line">
            <a:avLst/>
          </a:prstGeom>
          <a:noFill/>
          <a:ln>
            <a:solidFill>
              <a:srgbClr val="00CC98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38921" name="Straight Connector 38920"/>
          <p:cNvSpPr>
            <a:spLocks/>
          </p:cNvSpPr>
          <p:nvPr/>
        </p:nvSpPr>
        <p:spPr>
          <a:xfrm flipV="1">
            <a:off x="6705600" y="3733800"/>
            <a:ext cx="457200" cy="381000"/>
          </a:xfrm>
          <a:prstGeom prst="line">
            <a:avLst/>
          </a:prstGeom>
          <a:noFill/>
          <a:ln>
            <a:solidFill>
              <a:srgbClr val="00CC98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38922" name="Straight Connector 38921"/>
          <p:cNvSpPr>
            <a:spLocks/>
          </p:cNvSpPr>
          <p:nvPr/>
        </p:nvSpPr>
        <p:spPr>
          <a:xfrm flipV="1">
            <a:off x="5334000" y="3733800"/>
            <a:ext cx="457200" cy="381000"/>
          </a:xfrm>
          <a:prstGeom prst="line">
            <a:avLst/>
          </a:prstGeom>
          <a:noFill/>
          <a:ln>
            <a:solidFill>
              <a:srgbClr val="00CC98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38923" name="Straight Connector 38922"/>
          <p:cNvSpPr>
            <a:spLocks/>
          </p:cNvSpPr>
          <p:nvPr/>
        </p:nvSpPr>
        <p:spPr>
          <a:xfrm flipV="1">
            <a:off x="3733800" y="5029200"/>
            <a:ext cx="457200" cy="381000"/>
          </a:xfrm>
          <a:prstGeom prst="line">
            <a:avLst/>
          </a:prstGeom>
          <a:noFill/>
          <a:ln>
            <a:solidFill>
              <a:srgbClr val="00CC98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38924" name="Straight Connector 38923"/>
          <p:cNvSpPr>
            <a:spLocks/>
          </p:cNvSpPr>
          <p:nvPr/>
        </p:nvSpPr>
        <p:spPr>
          <a:xfrm flipV="1">
            <a:off x="5334000" y="4419600"/>
            <a:ext cx="457200" cy="381000"/>
          </a:xfrm>
          <a:prstGeom prst="line">
            <a:avLst/>
          </a:prstGeom>
          <a:noFill/>
          <a:ln>
            <a:solidFill>
              <a:srgbClr val="00CC98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38925" name="Straight Connector 38924"/>
          <p:cNvSpPr>
            <a:spLocks/>
          </p:cNvSpPr>
          <p:nvPr/>
        </p:nvSpPr>
        <p:spPr>
          <a:xfrm flipV="1">
            <a:off x="6705600" y="4419600"/>
            <a:ext cx="457200" cy="381000"/>
          </a:xfrm>
          <a:prstGeom prst="line">
            <a:avLst/>
          </a:prstGeom>
          <a:noFill/>
          <a:ln>
            <a:solidFill>
              <a:srgbClr val="00CC98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38926" name="Straight Connector 38925"/>
          <p:cNvSpPr>
            <a:spLocks/>
          </p:cNvSpPr>
          <p:nvPr/>
        </p:nvSpPr>
        <p:spPr>
          <a:xfrm flipV="1">
            <a:off x="5334000" y="5105400"/>
            <a:ext cx="457200" cy="381000"/>
          </a:xfrm>
          <a:prstGeom prst="line">
            <a:avLst/>
          </a:prstGeom>
          <a:noFill/>
          <a:ln>
            <a:solidFill>
              <a:srgbClr val="00CC98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38927" name="Straight Connector 38926"/>
          <p:cNvSpPr>
            <a:spLocks/>
          </p:cNvSpPr>
          <p:nvPr/>
        </p:nvSpPr>
        <p:spPr>
          <a:xfrm flipV="1">
            <a:off x="6781800" y="5105400"/>
            <a:ext cx="457200" cy="381000"/>
          </a:xfrm>
          <a:prstGeom prst="line">
            <a:avLst/>
          </a:prstGeom>
          <a:noFill/>
          <a:ln>
            <a:solidFill>
              <a:srgbClr val="00CC98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38928" name="Straight Connector 38927"/>
          <p:cNvSpPr>
            <a:spLocks/>
          </p:cNvSpPr>
          <p:nvPr/>
        </p:nvSpPr>
        <p:spPr>
          <a:xfrm rot="16200000" flipV="1">
            <a:off x="6553200" y="4648200"/>
            <a:ext cx="152400" cy="152400"/>
          </a:xfrm>
          <a:prstGeom prst="line">
            <a:avLst/>
          </a:prstGeom>
          <a:noFill/>
          <a:ln>
            <a:solidFill>
              <a:srgbClr val="00CC98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38929" name="Straight Connector 38928"/>
          <p:cNvSpPr>
            <a:spLocks/>
          </p:cNvSpPr>
          <p:nvPr/>
        </p:nvSpPr>
        <p:spPr>
          <a:xfrm rot="16200000" flipV="1">
            <a:off x="6553200" y="3962400"/>
            <a:ext cx="152400" cy="152400"/>
          </a:xfrm>
          <a:prstGeom prst="line">
            <a:avLst/>
          </a:prstGeom>
          <a:noFill/>
          <a:ln>
            <a:solidFill>
              <a:srgbClr val="00CC98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38930" name="Straight Connector 38929"/>
          <p:cNvSpPr>
            <a:spLocks/>
          </p:cNvSpPr>
          <p:nvPr/>
        </p:nvSpPr>
        <p:spPr>
          <a:xfrm rot="16200000" flipV="1">
            <a:off x="6553200" y="3352800"/>
            <a:ext cx="152400" cy="152400"/>
          </a:xfrm>
          <a:prstGeom prst="line">
            <a:avLst/>
          </a:prstGeom>
          <a:noFill/>
          <a:ln>
            <a:solidFill>
              <a:srgbClr val="00CC98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38931" name="Straight Connector 38930"/>
          <p:cNvSpPr>
            <a:spLocks/>
          </p:cNvSpPr>
          <p:nvPr/>
        </p:nvSpPr>
        <p:spPr>
          <a:xfrm rot="16200000" flipV="1">
            <a:off x="5181600" y="3352800"/>
            <a:ext cx="152400" cy="152400"/>
          </a:xfrm>
          <a:prstGeom prst="line">
            <a:avLst/>
          </a:prstGeom>
          <a:noFill/>
          <a:ln>
            <a:solidFill>
              <a:srgbClr val="00CC98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38932" name="Straight Connector 38931"/>
          <p:cNvSpPr>
            <a:spLocks/>
          </p:cNvSpPr>
          <p:nvPr/>
        </p:nvSpPr>
        <p:spPr>
          <a:xfrm rot="16200000" flipV="1">
            <a:off x="5181600" y="3962400"/>
            <a:ext cx="152400" cy="152400"/>
          </a:xfrm>
          <a:prstGeom prst="line">
            <a:avLst/>
          </a:prstGeom>
          <a:noFill/>
          <a:ln>
            <a:solidFill>
              <a:srgbClr val="00CC98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38933" name="Straight Connector 38932"/>
          <p:cNvSpPr>
            <a:spLocks/>
          </p:cNvSpPr>
          <p:nvPr/>
        </p:nvSpPr>
        <p:spPr>
          <a:xfrm rot="16200000" flipV="1">
            <a:off x="3581400" y="4038600"/>
            <a:ext cx="152400" cy="152400"/>
          </a:xfrm>
          <a:prstGeom prst="line">
            <a:avLst/>
          </a:prstGeom>
          <a:noFill/>
          <a:ln>
            <a:solidFill>
              <a:srgbClr val="00CC98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38934" name="Straight Connector 38933"/>
          <p:cNvSpPr>
            <a:spLocks/>
          </p:cNvSpPr>
          <p:nvPr/>
        </p:nvSpPr>
        <p:spPr>
          <a:xfrm rot="16200000" flipV="1">
            <a:off x="5181600" y="4648200"/>
            <a:ext cx="152400" cy="152400"/>
          </a:xfrm>
          <a:prstGeom prst="line">
            <a:avLst/>
          </a:prstGeom>
          <a:noFill/>
          <a:ln>
            <a:solidFill>
              <a:srgbClr val="00CC98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38935" name="Straight Connector 38934"/>
          <p:cNvSpPr>
            <a:spLocks/>
          </p:cNvSpPr>
          <p:nvPr/>
        </p:nvSpPr>
        <p:spPr>
          <a:xfrm rot="16200000" flipV="1">
            <a:off x="3581400" y="5257800"/>
            <a:ext cx="152400" cy="152400"/>
          </a:xfrm>
          <a:prstGeom prst="line">
            <a:avLst/>
          </a:prstGeom>
          <a:noFill/>
          <a:ln>
            <a:solidFill>
              <a:srgbClr val="00CC98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38936" name="Straight Connector 38935"/>
          <p:cNvSpPr>
            <a:spLocks/>
          </p:cNvSpPr>
          <p:nvPr/>
        </p:nvSpPr>
        <p:spPr>
          <a:xfrm rot="16200000" flipV="1">
            <a:off x="3581400" y="4648200"/>
            <a:ext cx="152400" cy="152400"/>
          </a:xfrm>
          <a:prstGeom prst="line">
            <a:avLst/>
          </a:prstGeom>
          <a:noFill/>
          <a:ln>
            <a:solidFill>
              <a:srgbClr val="00CC98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38937" name="Straight Connector 38936"/>
          <p:cNvSpPr>
            <a:spLocks/>
          </p:cNvSpPr>
          <p:nvPr/>
        </p:nvSpPr>
        <p:spPr>
          <a:xfrm rot="16200000" flipV="1">
            <a:off x="5181600" y="5334000"/>
            <a:ext cx="152400" cy="152400"/>
          </a:xfrm>
          <a:prstGeom prst="line">
            <a:avLst/>
          </a:prstGeom>
          <a:noFill/>
          <a:ln>
            <a:solidFill>
              <a:srgbClr val="00CC98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38938" name="Straight Connector 38937"/>
          <p:cNvSpPr>
            <a:spLocks/>
          </p:cNvSpPr>
          <p:nvPr/>
        </p:nvSpPr>
        <p:spPr>
          <a:xfrm rot="16200000" flipV="1">
            <a:off x="6629400" y="5334000"/>
            <a:ext cx="152400" cy="152400"/>
          </a:xfrm>
          <a:prstGeom prst="line">
            <a:avLst/>
          </a:prstGeom>
          <a:noFill/>
          <a:ln>
            <a:solidFill>
              <a:srgbClr val="00CC98"/>
            </a:solidFill>
          </a:ln>
        </p:spPr>
        <p:txBody>
          <a:bodyPr wrap="none"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38939" name="Table 38938"/>
          <p:cNvGraphicFramePr>
            <a:graphicFrameLocks/>
          </p:cNvGraphicFramePr>
          <p:nvPr/>
        </p:nvGraphicFramePr>
        <p:xfrm>
          <a:off x="2133600" y="1981200"/>
          <a:ext cx="6019800" cy="3962403"/>
        </p:xfrm>
        <a:graphic>
          <a:graphicData uri="http://schemas.openxmlformats.org/drawingml/2006/table">
            <a:tbl>
              <a:tblPr/>
              <a:tblGrid>
                <a:gridCol w="1425575"/>
                <a:gridCol w="1012825"/>
                <a:gridCol w="1447800"/>
                <a:gridCol w="800100"/>
                <a:gridCol w="1333500"/>
              </a:tblGrid>
              <a:tr h="652463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800" b="1" dirty="0">
                          <a:solidFill>
                            <a:srgbClr val="FFFFFF"/>
                          </a:solidFill>
                          <a:latin typeface="Palatino Linotype" charset="0"/>
                        </a:rPr>
                        <a:t>Profession </a:t>
                      </a:r>
                    </a:p>
                  </a:txBody>
                  <a:tcPr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800" b="1" dirty="0">
                          <a:solidFill>
                            <a:srgbClr val="FFFFFF"/>
                          </a:solidFill>
                          <a:latin typeface="Palatino Linotype" charset="0"/>
                        </a:rPr>
                        <a:t>Degree</a:t>
                      </a:r>
                    </a:p>
                  </a:txBody>
                  <a:tcPr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800" b="1" dirty="0">
                          <a:solidFill>
                            <a:srgbClr val="FFFFFF"/>
                          </a:solidFill>
                          <a:latin typeface="Palatino Linotype" charset="0"/>
                        </a:rPr>
                        <a:t>Investment</a:t>
                      </a:r>
                    </a:p>
                  </a:txBody>
                  <a:tcPr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800" b="1" dirty="0">
                          <a:solidFill>
                            <a:srgbClr val="FFFFFF"/>
                          </a:solidFill>
                          <a:latin typeface="Palatino Linotype" charset="0"/>
                        </a:rPr>
                        <a:t>Time</a:t>
                      </a:r>
                    </a:p>
                  </a:txBody>
                  <a:tcPr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1800" b="1" dirty="0">
                          <a:solidFill>
                            <a:srgbClr val="FFFFFF"/>
                          </a:solidFill>
                          <a:latin typeface="Palatino Linotype" charset="0"/>
                        </a:rPr>
                        <a:t>Workplace</a:t>
                      </a:r>
                    </a:p>
                  </a:txBody>
                  <a:tcPr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3333CC"/>
                    </a:solidFill>
                  </a:tcPr>
                </a:tc>
              </a:tr>
              <a:tr h="661988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2000" b="1" dirty="0">
                          <a:solidFill>
                            <a:srgbClr val="000000"/>
                          </a:solidFill>
                          <a:latin typeface="Palatino Linotype" charset="0"/>
                        </a:rPr>
                        <a:t>Doctor</a:t>
                      </a:r>
                    </a:p>
                  </a:txBody>
                  <a:tcPr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Wingdings" charset="2"/>
                        <a:buNone/>
                      </a:pPr>
                      <a:r>
                        <a:rPr lang="en-US" altLang="en-US" sz="1800" dirty="0">
                          <a:solidFill>
                            <a:srgbClr val="000000"/>
                          </a:solidFill>
                          <a:latin typeface="Palatino Linotype" charset="0"/>
                        </a:rPr>
                        <a:t>            </a:t>
                      </a:r>
                    </a:p>
                  </a:txBody>
                  <a:tcPr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en-US" sz="1800" dirty="0">
                        <a:solidFill>
                          <a:srgbClr val="000000"/>
                        </a:solidFill>
                        <a:latin typeface="Palatino Linotype" charset="0"/>
                      </a:endParaRPr>
                    </a:p>
                  </a:txBody>
                  <a:tcPr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en-US" sz="1800" dirty="0">
                        <a:solidFill>
                          <a:srgbClr val="000000"/>
                        </a:solidFill>
                        <a:latin typeface="Palatino Linotype" charset="0"/>
                      </a:endParaRPr>
                    </a:p>
                  </a:txBody>
                  <a:tcPr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en-US" sz="1800" dirty="0">
                        <a:solidFill>
                          <a:srgbClr val="000000"/>
                        </a:solidFill>
                        <a:latin typeface="Palatino Linotype" charset="0"/>
                      </a:endParaRPr>
                    </a:p>
                  </a:txBody>
                  <a:tcPr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CDCDEC"/>
                    </a:solidFill>
                  </a:tcPr>
                </a:tc>
              </a:tr>
              <a:tr h="661988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2000" b="1" dirty="0">
                          <a:solidFill>
                            <a:srgbClr val="000000"/>
                          </a:solidFill>
                          <a:latin typeface="Palatino Linotype" charset="0"/>
                        </a:rPr>
                        <a:t>C.A.</a:t>
                      </a:r>
                    </a:p>
                  </a:txBody>
                  <a:tcPr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en-US" sz="1800" dirty="0">
                        <a:solidFill>
                          <a:srgbClr val="000000"/>
                        </a:solidFill>
                        <a:latin typeface="Palatino Linotype" charset="0"/>
                      </a:endParaRPr>
                    </a:p>
                  </a:txBody>
                  <a:tcPr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en-US" sz="1800" dirty="0">
                        <a:solidFill>
                          <a:srgbClr val="000000"/>
                        </a:solidFill>
                        <a:latin typeface="Palatino Linotype" charset="0"/>
                      </a:endParaRPr>
                    </a:p>
                  </a:txBody>
                  <a:tcPr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en-US" sz="1800" dirty="0">
                        <a:solidFill>
                          <a:srgbClr val="000000"/>
                        </a:solidFill>
                        <a:latin typeface="Palatino Linotype" charset="0"/>
                      </a:endParaRPr>
                    </a:p>
                  </a:txBody>
                  <a:tcPr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en-US" sz="1800" dirty="0">
                        <a:solidFill>
                          <a:srgbClr val="000000"/>
                        </a:solidFill>
                        <a:latin typeface="Palatino Linotype" charset="0"/>
                      </a:endParaRPr>
                    </a:p>
                  </a:txBody>
                  <a:tcPr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8E8F6"/>
                    </a:solidFill>
                  </a:tcPr>
                </a:tc>
              </a:tr>
              <a:tr h="661988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2000" b="1" dirty="0">
                          <a:solidFill>
                            <a:srgbClr val="000000"/>
                          </a:solidFill>
                          <a:latin typeface="Palatino Linotype" charset="0"/>
                        </a:rPr>
                        <a:t>Lawyer</a:t>
                      </a:r>
                    </a:p>
                  </a:txBody>
                  <a:tcPr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en-US" sz="1800" dirty="0">
                        <a:solidFill>
                          <a:srgbClr val="000000"/>
                        </a:solidFill>
                        <a:latin typeface="Palatino Linotype" charset="0"/>
                      </a:endParaRPr>
                    </a:p>
                  </a:txBody>
                  <a:tcPr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en-US" sz="1800" dirty="0">
                        <a:solidFill>
                          <a:srgbClr val="000000"/>
                        </a:solidFill>
                        <a:latin typeface="Palatino Linotype" charset="0"/>
                      </a:endParaRPr>
                    </a:p>
                  </a:txBody>
                  <a:tcPr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en-US" sz="1800" dirty="0">
                        <a:solidFill>
                          <a:srgbClr val="000000"/>
                        </a:solidFill>
                        <a:latin typeface="Palatino Linotype" charset="0"/>
                      </a:endParaRPr>
                    </a:p>
                  </a:txBody>
                  <a:tcPr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en-US" sz="1800" dirty="0">
                        <a:solidFill>
                          <a:srgbClr val="000000"/>
                        </a:solidFill>
                        <a:latin typeface="Palatino Linotype" charset="0"/>
                      </a:endParaRPr>
                    </a:p>
                  </a:txBody>
                  <a:tcPr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CDCDEC"/>
                    </a:solidFill>
                  </a:tcPr>
                </a:tc>
              </a:tr>
              <a:tr h="661988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2000" b="1" dirty="0">
                          <a:solidFill>
                            <a:srgbClr val="000000"/>
                          </a:solidFill>
                          <a:latin typeface="Palatino Linotype" charset="0"/>
                        </a:rPr>
                        <a:t>Engineer</a:t>
                      </a:r>
                    </a:p>
                  </a:txBody>
                  <a:tcPr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en-US" sz="1800" dirty="0">
                        <a:solidFill>
                          <a:srgbClr val="000000"/>
                        </a:solidFill>
                        <a:latin typeface="Palatino Linotype" charset="0"/>
                      </a:endParaRPr>
                    </a:p>
                  </a:txBody>
                  <a:tcPr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en-US" sz="1800" dirty="0">
                        <a:solidFill>
                          <a:srgbClr val="000000"/>
                        </a:solidFill>
                        <a:latin typeface="Palatino Linotype" charset="0"/>
                      </a:endParaRPr>
                    </a:p>
                  </a:txBody>
                  <a:tcPr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en-US" sz="1800" dirty="0">
                        <a:solidFill>
                          <a:srgbClr val="000000"/>
                        </a:solidFill>
                        <a:latin typeface="Palatino Linotype" charset="0"/>
                      </a:endParaRPr>
                    </a:p>
                  </a:txBody>
                  <a:tcPr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en-US" sz="1800" dirty="0">
                        <a:solidFill>
                          <a:srgbClr val="000000"/>
                        </a:solidFill>
                        <a:latin typeface="Palatino Linotype" charset="0"/>
                      </a:endParaRPr>
                    </a:p>
                  </a:txBody>
                  <a:tcPr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E8E8F6"/>
                    </a:solidFill>
                  </a:tcPr>
                </a:tc>
              </a:tr>
              <a:tr h="661988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2000" b="1" dirty="0">
                          <a:solidFill>
                            <a:srgbClr val="000000"/>
                          </a:solidFill>
                          <a:latin typeface="Palatino Linotype" charset="0"/>
                        </a:rPr>
                        <a:t>LIC Agent</a:t>
                      </a:r>
                    </a:p>
                  </a:txBody>
                  <a:tcPr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600" b="1" dirty="0">
                          <a:solidFill>
                            <a:srgbClr val="000000"/>
                          </a:solidFill>
                          <a:latin typeface="Palatino Linotype" charset="0"/>
                        </a:rPr>
                        <a:t>X</a:t>
                      </a:r>
                    </a:p>
                  </a:txBody>
                  <a:tcPr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600" b="1" dirty="0">
                          <a:solidFill>
                            <a:srgbClr val="000000"/>
                          </a:solidFill>
                          <a:latin typeface="Palatino Linotype" charset="0"/>
                        </a:rPr>
                        <a:t>   X</a:t>
                      </a:r>
                    </a:p>
                  </a:txBody>
                  <a:tcPr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600" b="1" dirty="0">
                          <a:solidFill>
                            <a:srgbClr val="000000"/>
                          </a:solidFill>
                          <a:latin typeface="Palatino Linotype" charset="0"/>
                        </a:rPr>
                        <a:t>  X</a:t>
                      </a:r>
                    </a:p>
                  </a:txBody>
                  <a:tcPr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600" b="1" dirty="0">
                          <a:solidFill>
                            <a:srgbClr val="000000"/>
                          </a:solidFill>
                          <a:latin typeface="Palatino Linotype" charset="0"/>
                        </a:rPr>
                        <a:t>   X</a:t>
                      </a:r>
                    </a:p>
                  </a:txBody>
                  <a:tcPr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CDCDE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8983" name="Table 38982"/>
          <p:cNvGraphicFramePr>
            <a:graphicFrameLocks/>
          </p:cNvGraphicFramePr>
          <p:nvPr/>
        </p:nvGraphicFramePr>
        <p:xfrm>
          <a:off x="3810000" y="2590800"/>
          <a:ext cx="4191000" cy="640080"/>
        </p:xfrm>
        <a:graphic>
          <a:graphicData uri="http://schemas.openxmlformats.org/drawingml/2006/table">
            <a:tbl>
              <a:tblPr/>
              <a:tblGrid>
                <a:gridCol w="1047750"/>
                <a:gridCol w="1047750"/>
                <a:gridCol w="1047750"/>
                <a:gridCol w="1047750"/>
              </a:tblGrid>
              <a:tr h="561975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600" dirty="0">
                          <a:solidFill>
                            <a:srgbClr val="000000"/>
                          </a:solidFill>
                          <a:latin typeface="Berlin Sans FB" charset="0"/>
                        </a:rPr>
                        <a:t>√</a:t>
                      </a:r>
                    </a:p>
                  </a:txBody>
                  <a:tcPr marL="9525" marR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600" dirty="0">
                          <a:solidFill>
                            <a:srgbClr val="000000"/>
                          </a:solidFill>
                          <a:latin typeface="Berlin Sans FB" charset="0"/>
                        </a:rPr>
                        <a:t> √</a:t>
                      </a:r>
                    </a:p>
                  </a:txBody>
                  <a:tcPr marL="9525" marR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600" dirty="0">
                          <a:solidFill>
                            <a:srgbClr val="000000"/>
                          </a:solidFill>
                          <a:latin typeface="Berlin Sans FB" charset="0"/>
                        </a:rPr>
                        <a:t>   √</a:t>
                      </a:r>
                    </a:p>
                  </a:txBody>
                  <a:tcPr marL="9525" marR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600" dirty="0">
                          <a:solidFill>
                            <a:srgbClr val="000000"/>
                          </a:solidFill>
                          <a:latin typeface="Berlin Sans FB" charset="0"/>
                        </a:rPr>
                        <a:t> √</a:t>
                      </a:r>
                    </a:p>
                  </a:txBody>
                  <a:tcPr marL="9525" marR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38988" name="Table 38987"/>
          <p:cNvGraphicFramePr>
            <a:graphicFrameLocks/>
          </p:cNvGraphicFramePr>
          <p:nvPr/>
        </p:nvGraphicFramePr>
        <p:xfrm>
          <a:off x="3733800" y="3276600"/>
          <a:ext cx="4191000" cy="640080"/>
        </p:xfrm>
        <a:graphic>
          <a:graphicData uri="http://schemas.openxmlformats.org/drawingml/2006/table">
            <a:tbl>
              <a:tblPr/>
              <a:tblGrid>
                <a:gridCol w="1047750"/>
                <a:gridCol w="1047750"/>
                <a:gridCol w="1047750"/>
                <a:gridCol w="1047750"/>
              </a:tblGrid>
              <a:tr h="561975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600" dirty="0">
                          <a:solidFill>
                            <a:srgbClr val="000000"/>
                          </a:solidFill>
                          <a:latin typeface="Berlin Sans FB" charset="0"/>
                        </a:rPr>
                        <a:t>√</a:t>
                      </a:r>
                    </a:p>
                  </a:txBody>
                  <a:tcPr marL="9525" marR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600" dirty="0">
                          <a:solidFill>
                            <a:srgbClr val="000000"/>
                          </a:solidFill>
                          <a:latin typeface="Berlin Sans FB" charset="0"/>
                        </a:rPr>
                        <a:t> √</a:t>
                      </a:r>
                    </a:p>
                  </a:txBody>
                  <a:tcPr marL="9525" marR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600" dirty="0">
                          <a:solidFill>
                            <a:srgbClr val="000000"/>
                          </a:solidFill>
                          <a:latin typeface="Berlin Sans FB" charset="0"/>
                        </a:rPr>
                        <a:t>   √</a:t>
                      </a:r>
                    </a:p>
                  </a:txBody>
                  <a:tcPr marL="9525" marR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600" dirty="0">
                          <a:solidFill>
                            <a:srgbClr val="000000"/>
                          </a:solidFill>
                          <a:latin typeface="Berlin Sans FB" charset="0"/>
                        </a:rPr>
                        <a:t>  √</a:t>
                      </a:r>
                    </a:p>
                  </a:txBody>
                  <a:tcPr marL="9525" marR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38993" name="Table 38992"/>
          <p:cNvGraphicFramePr>
            <a:graphicFrameLocks/>
          </p:cNvGraphicFramePr>
          <p:nvPr/>
        </p:nvGraphicFramePr>
        <p:xfrm>
          <a:off x="3810000" y="4038600"/>
          <a:ext cx="4191000" cy="640080"/>
        </p:xfrm>
        <a:graphic>
          <a:graphicData uri="http://schemas.openxmlformats.org/drawingml/2006/table">
            <a:tbl>
              <a:tblPr/>
              <a:tblGrid>
                <a:gridCol w="1047750"/>
                <a:gridCol w="1047750"/>
                <a:gridCol w="1047750"/>
                <a:gridCol w="1047750"/>
              </a:tblGrid>
              <a:tr h="561975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600" dirty="0">
                          <a:solidFill>
                            <a:srgbClr val="000000"/>
                          </a:solidFill>
                          <a:latin typeface="Berlin Sans FB" charset="0"/>
                        </a:rPr>
                        <a:t>√</a:t>
                      </a:r>
                    </a:p>
                  </a:txBody>
                  <a:tcPr marL="9525" marR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600" dirty="0">
                          <a:solidFill>
                            <a:srgbClr val="000000"/>
                          </a:solidFill>
                          <a:latin typeface="Berlin Sans FB" charset="0"/>
                        </a:rPr>
                        <a:t>√</a:t>
                      </a:r>
                    </a:p>
                  </a:txBody>
                  <a:tcPr marL="9525" marR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600" dirty="0">
                          <a:solidFill>
                            <a:srgbClr val="000000"/>
                          </a:solidFill>
                          <a:latin typeface="Berlin Sans FB" charset="0"/>
                        </a:rPr>
                        <a:t>  √</a:t>
                      </a:r>
                    </a:p>
                  </a:txBody>
                  <a:tcPr marL="9525" marR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600" dirty="0">
                          <a:solidFill>
                            <a:srgbClr val="000000"/>
                          </a:solidFill>
                          <a:latin typeface="Berlin Sans FB" charset="0"/>
                        </a:rPr>
                        <a:t> √</a:t>
                      </a:r>
                    </a:p>
                  </a:txBody>
                  <a:tcPr marL="9525" marR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38998" name="Table 38997"/>
          <p:cNvGraphicFramePr>
            <a:graphicFrameLocks/>
          </p:cNvGraphicFramePr>
          <p:nvPr/>
        </p:nvGraphicFramePr>
        <p:xfrm>
          <a:off x="3733800" y="4619625"/>
          <a:ext cx="4191000" cy="640080"/>
        </p:xfrm>
        <a:graphic>
          <a:graphicData uri="http://schemas.openxmlformats.org/drawingml/2006/table">
            <a:tbl>
              <a:tblPr/>
              <a:tblGrid>
                <a:gridCol w="1047750"/>
                <a:gridCol w="1047750"/>
                <a:gridCol w="1047750"/>
                <a:gridCol w="1047750"/>
              </a:tblGrid>
              <a:tr h="561975"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600" dirty="0">
                          <a:solidFill>
                            <a:srgbClr val="000000"/>
                          </a:solidFill>
                          <a:latin typeface="Berlin Sans FB" charset="0"/>
                        </a:rPr>
                        <a:t>√</a:t>
                      </a:r>
                    </a:p>
                  </a:txBody>
                  <a:tcPr marL="9525" marR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600" dirty="0">
                          <a:solidFill>
                            <a:srgbClr val="000000"/>
                          </a:solidFill>
                          <a:latin typeface="Berlin Sans FB" charset="0"/>
                        </a:rPr>
                        <a:t> √</a:t>
                      </a:r>
                    </a:p>
                  </a:txBody>
                  <a:tcPr marL="9525" marR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600" dirty="0">
                          <a:solidFill>
                            <a:srgbClr val="000000"/>
                          </a:solidFill>
                          <a:latin typeface="Berlin Sans FB" charset="0"/>
                        </a:rPr>
                        <a:t>   √</a:t>
                      </a:r>
                    </a:p>
                  </a:txBody>
                  <a:tcPr marL="9525" marR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sz="3600" dirty="0">
                          <a:solidFill>
                            <a:srgbClr val="000000"/>
                          </a:solidFill>
                          <a:latin typeface="Berlin Sans FB" charset="0"/>
                        </a:rPr>
                        <a:t>  √</a:t>
                      </a:r>
                    </a:p>
                  </a:txBody>
                  <a:tcPr marL="9525" marR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9003" name="TextBox 39002"/>
          <p:cNvSpPr txBox="1">
            <a:spLocks/>
          </p:cNvSpPr>
          <p:nvPr/>
        </p:nvSpPr>
        <p:spPr>
          <a:xfrm>
            <a:off x="1981200" y="1066800"/>
            <a:ext cx="487680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Palatino Linotype" charset="0"/>
              </a:rPr>
              <a:t>COMPARISION….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90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90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90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9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9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9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8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8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00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39937"/>
          <p:cNvSpPr txBox="1">
            <a:spLocks/>
          </p:cNvSpPr>
          <p:nvPr/>
        </p:nvSpPr>
        <p:spPr>
          <a:xfrm>
            <a:off x="1752600" y="1219200"/>
            <a:ext cx="3033713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Palatino Linotype" charset="0"/>
              </a:rPr>
              <a:t>Time : Money</a:t>
            </a:r>
          </a:p>
        </p:txBody>
      </p:sp>
      <p:graphicFrame>
        <p:nvGraphicFramePr>
          <p:cNvPr id="39939" name="Table 39938"/>
          <p:cNvGraphicFramePr>
            <a:graphicFrameLocks/>
          </p:cNvGraphicFramePr>
          <p:nvPr/>
        </p:nvGraphicFramePr>
        <p:xfrm>
          <a:off x="1828800" y="1905000"/>
          <a:ext cx="7162801" cy="3097532"/>
        </p:xfrm>
        <a:graphic>
          <a:graphicData uri="http://schemas.openxmlformats.org/drawingml/2006/table">
            <a:tbl>
              <a:tblPr/>
              <a:tblGrid>
                <a:gridCol w="1198563"/>
                <a:gridCol w="1419225"/>
                <a:gridCol w="963613"/>
                <a:gridCol w="3581400"/>
              </a:tblGrid>
              <a:tr h="254000">
                <a:tc>
                  <a:txBody>
                    <a:bodyPr/>
                    <a:lstStyle/>
                    <a:p>
                      <a:pPr algn="ctr"/>
                      <a:endParaRPr lang="en-US" altLang="en-US" sz="1600" dirty="0">
                        <a:solidFill>
                          <a:srgbClr val="000000"/>
                        </a:solidFill>
                        <a:latin typeface="Verdana" charset="0"/>
                      </a:endParaRPr>
                    </a:p>
                  </a:txBody>
                  <a:tcPr marL="9525" marR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en-US" sz="1600" dirty="0">
                        <a:solidFill>
                          <a:srgbClr val="000000"/>
                        </a:solidFill>
                        <a:latin typeface="Verdana" charset="0"/>
                      </a:endParaRPr>
                    </a:p>
                  </a:txBody>
                  <a:tcPr marL="9525" marR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en-US" sz="1600" dirty="0">
                        <a:solidFill>
                          <a:srgbClr val="000000"/>
                        </a:solidFill>
                        <a:latin typeface="Verdana" charset="0"/>
                      </a:endParaRPr>
                    </a:p>
                  </a:txBody>
                  <a:tcPr marL="9525" marR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en-US" sz="1600" dirty="0">
                        <a:solidFill>
                          <a:srgbClr val="000000"/>
                        </a:solidFill>
                        <a:latin typeface="Verdana" charset="0"/>
                      </a:endParaRPr>
                    </a:p>
                  </a:txBody>
                  <a:tcPr marL="9525" marR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algn="ctr"/>
                      <a:r>
                        <a:rPr lang="en-US" altLang="en-US" dirty="0">
                          <a:solidFill>
                            <a:srgbClr val="000000"/>
                          </a:solidFill>
                          <a:latin typeface="Berlin Sans FB" charset="0"/>
                        </a:rPr>
                        <a:t>√</a:t>
                      </a:r>
                    </a:p>
                  </a:txBody>
                  <a:tcPr marL="9525" marR="9525" anchor="b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dirty="0">
                          <a:solidFill>
                            <a:srgbClr val="000000"/>
                          </a:solidFill>
                          <a:latin typeface="Berlin Sans FB" charset="0"/>
                        </a:rPr>
                        <a:t>X</a:t>
                      </a:r>
                    </a:p>
                  </a:txBody>
                  <a:tcPr marL="9525" marR="9525" anchor="b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dirty="0">
                          <a:solidFill>
                            <a:srgbClr val="000000"/>
                          </a:solidFill>
                          <a:latin typeface="Palatino Linotype" charset="0"/>
                        </a:rPr>
                        <a:t>10%</a:t>
                      </a:r>
                    </a:p>
                  </a:txBody>
                  <a:tcPr marL="9525" marR="9525" anchor="b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dirty="0">
                          <a:solidFill>
                            <a:srgbClr val="000000"/>
                          </a:solidFill>
                          <a:latin typeface="Palatino Linotype" charset="0"/>
                        </a:rPr>
                        <a:t>- Retired &amp; Unemployed</a:t>
                      </a:r>
                    </a:p>
                  </a:txBody>
                  <a:tcPr marL="9525" marR="9525" anchor="b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algn="ctr"/>
                      <a:endParaRPr lang="en-US" altLang="en-US" dirty="0">
                        <a:solidFill>
                          <a:srgbClr val="000000"/>
                        </a:solidFill>
                        <a:latin typeface="Verdana" charset="0"/>
                      </a:endParaRPr>
                    </a:p>
                  </a:txBody>
                  <a:tcPr marL="9525" marR="9525" anchor="b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en-US" dirty="0">
                        <a:solidFill>
                          <a:srgbClr val="000000"/>
                        </a:solidFill>
                        <a:latin typeface="Verdana" charset="0"/>
                      </a:endParaRPr>
                    </a:p>
                  </a:txBody>
                  <a:tcPr marL="9525" marR="9525" anchor="b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en-US" dirty="0">
                        <a:solidFill>
                          <a:srgbClr val="000000"/>
                        </a:solidFill>
                        <a:latin typeface="Palatino Linotype" charset="0"/>
                      </a:endParaRPr>
                    </a:p>
                  </a:txBody>
                  <a:tcPr marL="9525" marR="9525" anchor="b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en-US" dirty="0">
                        <a:solidFill>
                          <a:srgbClr val="000000"/>
                        </a:solidFill>
                        <a:latin typeface="Palatino Linotype" charset="0"/>
                      </a:endParaRPr>
                    </a:p>
                  </a:txBody>
                  <a:tcPr marL="9525" marR="9525" anchor="b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algn="ctr"/>
                      <a:r>
                        <a:rPr lang="en-US" altLang="en-US" dirty="0">
                          <a:solidFill>
                            <a:srgbClr val="000000"/>
                          </a:solidFill>
                          <a:latin typeface="Berlin Sans FB" charset="0"/>
                        </a:rPr>
                        <a:t>X</a:t>
                      </a:r>
                    </a:p>
                  </a:txBody>
                  <a:tcPr marL="9525" marR="9525" anchor="b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dirty="0">
                          <a:solidFill>
                            <a:srgbClr val="000000"/>
                          </a:solidFill>
                          <a:latin typeface="Berlin Sans FB" charset="0"/>
                        </a:rPr>
                        <a:t>√</a:t>
                      </a:r>
                    </a:p>
                  </a:txBody>
                  <a:tcPr marL="9525" marR="9525" anchor="b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dirty="0">
                          <a:solidFill>
                            <a:srgbClr val="000000"/>
                          </a:solidFill>
                          <a:latin typeface="Palatino Linotype" charset="0"/>
                        </a:rPr>
                        <a:t>5%</a:t>
                      </a:r>
                    </a:p>
                  </a:txBody>
                  <a:tcPr marL="9525" marR="9525" anchor="b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dirty="0">
                          <a:solidFill>
                            <a:srgbClr val="000000"/>
                          </a:solidFill>
                          <a:latin typeface="Palatino Linotype" charset="0"/>
                        </a:rPr>
                        <a:t>- Professionals</a:t>
                      </a:r>
                    </a:p>
                  </a:txBody>
                  <a:tcPr marL="9525" marR="9525" anchor="b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algn="ctr"/>
                      <a:endParaRPr lang="en-US" altLang="en-US" dirty="0">
                        <a:solidFill>
                          <a:srgbClr val="000000"/>
                        </a:solidFill>
                        <a:latin typeface="Verdana" charset="0"/>
                      </a:endParaRPr>
                    </a:p>
                  </a:txBody>
                  <a:tcPr marL="9525" marR="9525" anchor="b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en-US" dirty="0">
                        <a:solidFill>
                          <a:srgbClr val="000000"/>
                        </a:solidFill>
                        <a:latin typeface="Verdana" charset="0"/>
                      </a:endParaRPr>
                    </a:p>
                  </a:txBody>
                  <a:tcPr marL="9525" marR="9525" anchor="b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en-US" dirty="0">
                        <a:solidFill>
                          <a:srgbClr val="000000"/>
                        </a:solidFill>
                        <a:latin typeface="Palatino Linotype" charset="0"/>
                      </a:endParaRPr>
                    </a:p>
                  </a:txBody>
                  <a:tcPr marL="9525" marR="9525" anchor="b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en-US" dirty="0">
                        <a:solidFill>
                          <a:srgbClr val="000000"/>
                        </a:solidFill>
                        <a:latin typeface="Palatino Linotype" charset="0"/>
                      </a:endParaRPr>
                    </a:p>
                  </a:txBody>
                  <a:tcPr marL="9525" marR="9525" anchor="b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altLang="en-US" dirty="0">
                          <a:solidFill>
                            <a:srgbClr val="000000"/>
                          </a:solidFill>
                          <a:latin typeface="Berlin Sans FB" charset="0"/>
                        </a:rPr>
                        <a:t>X</a:t>
                      </a:r>
                    </a:p>
                  </a:txBody>
                  <a:tcPr marL="9525" marR="9525" anchor="b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dirty="0">
                          <a:solidFill>
                            <a:srgbClr val="000000"/>
                          </a:solidFill>
                          <a:latin typeface="Berlin Sans FB" charset="0"/>
                        </a:rPr>
                        <a:t>X</a:t>
                      </a:r>
                    </a:p>
                  </a:txBody>
                  <a:tcPr marL="9525" marR="9525" anchor="b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dirty="0">
                          <a:solidFill>
                            <a:srgbClr val="000000"/>
                          </a:solidFill>
                          <a:latin typeface="Palatino Linotype" charset="0"/>
                        </a:rPr>
                        <a:t>80%</a:t>
                      </a:r>
                    </a:p>
                  </a:txBody>
                  <a:tcPr marL="9525" marR="9525" anchor="b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dirty="0">
                          <a:solidFill>
                            <a:srgbClr val="000000"/>
                          </a:solidFill>
                          <a:latin typeface="Palatino Linotype" charset="0"/>
                        </a:rPr>
                        <a:t>- Salaried People</a:t>
                      </a:r>
                    </a:p>
                  </a:txBody>
                  <a:tcPr marL="9525" marR="9525" anchor="b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algn="ctr"/>
                      <a:endParaRPr lang="en-US" altLang="en-US" dirty="0">
                        <a:solidFill>
                          <a:srgbClr val="000000"/>
                        </a:solidFill>
                        <a:latin typeface="Verdana" charset="0"/>
                      </a:endParaRPr>
                    </a:p>
                  </a:txBody>
                  <a:tcPr marL="9525" marR="9525" anchor="b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en-US" dirty="0">
                        <a:solidFill>
                          <a:srgbClr val="000000"/>
                        </a:solidFill>
                        <a:latin typeface="Verdana" charset="0"/>
                      </a:endParaRPr>
                    </a:p>
                  </a:txBody>
                  <a:tcPr marL="9525" marR="9525" anchor="b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en-US" dirty="0">
                        <a:solidFill>
                          <a:srgbClr val="000000"/>
                        </a:solidFill>
                        <a:latin typeface="Palatino Linotype" charset="0"/>
                      </a:endParaRPr>
                    </a:p>
                  </a:txBody>
                  <a:tcPr marL="9525" marR="9525" anchor="b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en-US" dirty="0">
                        <a:solidFill>
                          <a:srgbClr val="000000"/>
                        </a:solidFill>
                        <a:latin typeface="Palatino Linotype" charset="0"/>
                      </a:endParaRPr>
                    </a:p>
                  </a:txBody>
                  <a:tcPr marL="9525" marR="9525" anchor="b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algn="ctr"/>
                      <a:r>
                        <a:rPr lang="en-US" altLang="en-US" dirty="0">
                          <a:solidFill>
                            <a:srgbClr val="000000"/>
                          </a:solidFill>
                          <a:latin typeface="Berlin Sans FB" charset="0"/>
                        </a:rPr>
                        <a:t>√</a:t>
                      </a:r>
                    </a:p>
                  </a:txBody>
                  <a:tcPr marL="9525" marR="9525" anchor="b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dirty="0">
                          <a:solidFill>
                            <a:srgbClr val="000000"/>
                          </a:solidFill>
                          <a:latin typeface="Berlin Sans FB" charset="0"/>
                        </a:rPr>
                        <a:t>√</a:t>
                      </a:r>
                    </a:p>
                  </a:txBody>
                  <a:tcPr marL="9525" marR="9525" anchor="b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dirty="0">
                          <a:solidFill>
                            <a:srgbClr val="000000"/>
                          </a:solidFill>
                          <a:latin typeface="Palatino Linotype" charset="0"/>
                        </a:rPr>
                        <a:t>5%</a:t>
                      </a:r>
                    </a:p>
                  </a:txBody>
                  <a:tcPr marL="9525" marR="9525" anchor="b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en-US" dirty="0">
                          <a:solidFill>
                            <a:srgbClr val="000000"/>
                          </a:solidFill>
                          <a:latin typeface="Palatino Linotype" charset="0"/>
                        </a:rPr>
                        <a:t>- Agents</a:t>
                      </a:r>
                    </a:p>
                  </a:txBody>
                  <a:tcPr marL="9525" marR="9525" anchor="b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40961"/>
          <p:cNvSpPr txBox="1">
            <a:spLocks/>
          </p:cNvSpPr>
          <p:nvPr/>
        </p:nvSpPr>
        <p:spPr>
          <a:xfrm>
            <a:off x="1676400" y="304800"/>
            <a:ext cx="4191000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r>
              <a:rPr lang="en-US" altLang="en-US" sz="2800" b="1" u="sng" dirty="0">
                <a:solidFill>
                  <a:srgbClr val="FF0000"/>
                </a:solidFill>
                <a:latin typeface="Arial Rounded MT Bold" charset="0"/>
              </a:rPr>
              <a:t>Documents required</a:t>
            </a:r>
            <a:r>
              <a:rPr lang="en-US" altLang="en-US" sz="2800" b="1" dirty="0">
                <a:solidFill>
                  <a:srgbClr val="FF0000"/>
                </a:solidFill>
                <a:latin typeface="Arial Rounded MT Bold" charset="0"/>
              </a:rPr>
              <a:t>:--</a:t>
            </a:r>
          </a:p>
        </p:txBody>
      </p:sp>
      <p:sp>
        <p:nvSpPr>
          <p:cNvPr id="40963" name="TextBox 40962"/>
          <p:cNvSpPr txBox="1">
            <a:spLocks/>
          </p:cNvSpPr>
          <p:nvPr/>
        </p:nvSpPr>
        <p:spPr>
          <a:xfrm>
            <a:off x="1676400" y="875030"/>
            <a:ext cx="6553200" cy="553529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marL="0" indent="0" algn="l" defTabSz="91440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dirty="0" smtClean="0" b="1">
                <a:solidFill>
                  <a:srgbClr val="22228B"/>
                </a:solidFill>
                <a:latin typeface="Palatino Linotype" pitchFamily="0" charset="0"/>
              </a:rPr>
              <a:t>4 Passport size color photographs </a:t>
            </a:r>
            <a:endParaRPr lang="ko-KR" altLang="en-US" sz="1800" dirty="0" smtClean="0" b="1">
              <a:latin typeface="Palatino Linotype" pitchFamily="0" charset="0"/>
            </a:endParaRPr>
          </a:p>
          <a:p>
            <a:pPr marL="0" indent="0" algn="l" defTabSz="91440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400" dirty="0" smtClean="0">
              <a:latin typeface="Arial" pitchFamily="0" charset="0"/>
            </a:endParaRPr>
          </a:p>
          <a:p>
            <a:pPr marL="0" indent="0" algn="l" defTabSz="91440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2400" dirty="0" smtClean="0">
              <a:latin typeface="Arial" pitchFamily="0" charset="0"/>
            </a:endParaRPr>
          </a:p>
          <a:p>
            <a:pPr marL="0" indent="0" algn="l" defTabSz="91440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dirty="0" smtClean="0" b="1">
                <a:solidFill>
                  <a:srgbClr val="22228B"/>
                </a:solidFill>
                <a:latin typeface="Palatino Linotype" pitchFamily="0" charset="0"/>
              </a:rPr>
              <a:t>Educational Proof :-</a:t>
            </a:r>
            <a:endParaRPr lang="ko-KR" altLang="en-US" sz="1800" dirty="0" smtClean="0" b="1">
              <a:latin typeface="Palatino Linotype" pitchFamily="0" charset="0"/>
            </a:endParaRPr>
          </a:p>
          <a:p>
            <a:pPr marL="0" indent="0" algn="l" defTabSz="91440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dirty="0" smtClean="0" b="1">
                <a:solidFill>
                  <a:srgbClr val="C00000"/>
                </a:solidFill>
                <a:latin typeface="Palatino Linotype" pitchFamily="0" charset="0"/>
              </a:rPr>
              <a:t> </a:t>
            </a:r>
            <a:r>
              <a:rPr lang="en-US" altLang="ko-KR" sz="1600" dirty="0" smtClean="0" b="1">
                <a:solidFill>
                  <a:srgbClr val="C00000"/>
                </a:solidFill>
                <a:latin typeface="Palatino Linotype" pitchFamily="0" charset="0"/>
              </a:rPr>
              <a:t>1.  H SC / 12th Class M ark Sheet / Certificate </a:t>
            </a:r>
            <a:endParaRPr lang="ko-KR" altLang="en-US" sz="1600" dirty="0" smtClean="0" b="1">
              <a:latin typeface="Palatino Linotype" pitchFamily="0" charset="0"/>
            </a:endParaRPr>
          </a:p>
          <a:p>
            <a:pPr marL="0" indent="0" algn="l" defTabSz="91440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600" dirty="0" smtClean="0" b="1">
              <a:latin typeface="Palatino Linotype" pitchFamily="0" charset="0"/>
            </a:endParaRPr>
          </a:p>
          <a:p>
            <a:pPr marL="0" indent="0" algn="l" defTabSz="91440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dirty="0" smtClean="0" b="1">
                <a:solidFill>
                  <a:srgbClr val="22228B"/>
                </a:solidFill>
                <a:latin typeface="Palatino Linotype" pitchFamily="0" charset="0"/>
              </a:rPr>
              <a:t>Age Proof :- (Any One)</a:t>
            </a:r>
            <a:endParaRPr lang="ko-KR" altLang="en-US" sz="1800" dirty="0" smtClean="0" b="1">
              <a:latin typeface="Palatino Linotype" pitchFamily="0" charset="0"/>
            </a:endParaRPr>
          </a:p>
          <a:p>
            <a:pPr marL="0" indent="0" algn="l" defTabSz="91440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dirty="0" smtClean="0" b="1">
                <a:solidFill>
                  <a:srgbClr val="C00000"/>
                </a:solidFill>
                <a:latin typeface="Palatino Linotype" pitchFamily="0" charset="0"/>
              </a:rPr>
              <a:t> </a:t>
            </a:r>
            <a:r>
              <a:rPr lang="en-US" altLang="ko-KR" sz="1600" dirty="0" smtClean="0" b="1">
                <a:solidFill>
                  <a:srgbClr val="C00000"/>
                </a:solidFill>
                <a:latin typeface="Palatino Linotype" pitchFamily="0" charset="0"/>
              </a:rPr>
              <a:t>1.  S.S.C. M ark Sheet</a:t>
            </a:r>
            <a:endParaRPr lang="ko-KR" altLang="en-US" sz="1600" dirty="0" smtClean="0" b="1">
              <a:latin typeface="Palatino Linotype" pitchFamily="0" charset="0"/>
            </a:endParaRPr>
          </a:p>
          <a:p>
            <a:pPr marL="0" indent="0" algn="l" defTabSz="91440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600" dirty="0" smtClean="0" b="1">
                <a:solidFill>
                  <a:srgbClr val="C00000"/>
                </a:solidFill>
                <a:latin typeface="Palatino Linotype" pitchFamily="0" charset="0"/>
              </a:rPr>
              <a:t> 2. Any T.C.</a:t>
            </a:r>
            <a:endParaRPr lang="ko-KR" altLang="en-US" sz="1600" dirty="0" smtClean="0" b="1">
              <a:latin typeface="Palatino Linotype" pitchFamily="0" charset="0"/>
            </a:endParaRPr>
          </a:p>
          <a:p>
            <a:pPr marL="0" indent="0" algn="l" defTabSz="91440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600" dirty="0" smtClean="0" b="1">
                <a:solidFill>
                  <a:srgbClr val="C00000"/>
                </a:solidFill>
                <a:latin typeface="Palatino Linotype" pitchFamily="0" charset="0"/>
              </a:rPr>
              <a:t> 3. Passport</a:t>
            </a:r>
            <a:endParaRPr lang="ko-KR" altLang="en-US" sz="1600" dirty="0" smtClean="0" b="1">
              <a:latin typeface="Palatino Linotype" pitchFamily="0" charset="0"/>
            </a:endParaRPr>
          </a:p>
          <a:p>
            <a:pPr marL="0" indent="0" algn="l" defTabSz="91440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200" dirty="0" smtClean="0" b="1">
              <a:latin typeface="Palatino Linotype" pitchFamily="0" charset="0"/>
            </a:endParaRPr>
          </a:p>
          <a:p>
            <a:pPr marL="0" indent="0" algn="l" defTabSz="91440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dirty="0" smtClean="0" b="1">
                <a:solidFill>
                  <a:srgbClr val="22228B"/>
                </a:solidFill>
                <a:latin typeface="Palatino Linotype" pitchFamily="0" charset="0"/>
              </a:rPr>
              <a:t>Address Proof :- (Any One)</a:t>
            </a:r>
            <a:endParaRPr lang="ko-KR" altLang="en-US" sz="1800" dirty="0" smtClean="0" b="1">
              <a:latin typeface="Palatino Linotype" pitchFamily="0" charset="0"/>
            </a:endParaRPr>
          </a:p>
          <a:p>
            <a:pPr marL="0" indent="0" algn="l" defTabSz="91440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800" dirty="0" smtClean="0" b="1">
                <a:solidFill>
                  <a:srgbClr val="22228B"/>
                </a:solidFill>
                <a:latin typeface="Palatino Linotype" pitchFamily="0" charset="0"/>
              </a:rPr>
              <a:t> </a:t>
            </a:r>
            <a:r>
              <a:rPr lang="en-US" altLang="ko-KR" sz="1600" dirty="0" smtClean="0" b="1">
                <a:solidFill>
                  <a:srgbClr val="C00000"/>
                </a:solidFill>
                <a:latin typeface="Palatino Linotype" pitchFamily="0" charset="0"/>
              </a:rPr>
              <a:t>1. Aadhar Card</a:t>
            </a:r>
            <a:endParaRPr lang="ko-KR" altLang="en-US" sz="1600" dirty="0" smtClean="0" b="1">
              <a:latin typeface="Palatino Linotype" pitchFamily="0" charset="0"/>
            </a:endParaRPr>
          </a:p>
          <a:p>
            <a:pPr marL="0" indent="0" algn="l" defTabSz="91440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600" dirty="0" smtClean="0" b="1">
                <a:solidFill>
                  <a:srgbClr val="C00000"/>
                </a:solidFill>
                <a:latin typeface="Palatino Linotype" pitchFamily="0" charset="0"/>
              </a:rPr>
              <a:t> 2. Passport</a:t>
            </a:r>
            <a:endParaRPr lang="ko-KR" altLang="en-US" sz="1600" dirty="0" smtClean="0" b="1">
              <a:latin typeface="Palatino Linotype" pitchFamily="0" charset="0"/>
            </a:endParaRPr>
          </a:p>
          <a:p>
            <a:pPr marL="0" indent="0" algn="l" defTabSz="91440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600" dirty="0" smtClean="0" b="1">
                <a:solidFill>
                  <a:srgbClr val="C00000"/>
                </a:solidFill>
                <a:latin typeface="Palatino Linotype" pitchFamily="0" charset="0"/>
              </a:rPr>
              <a:t> 3. Voter ID</a:t>
            </a:r>
            <a:endParaRPr lang="ko-KR" altLang="en-US" sz="1600" dirty="0" smtClean="0" b="1">
              <a:latin typeface="Palatino Linotype" pitchFamily="0" charset="0"/>
            </a:endParaRPr>
          </a:p>
          <a:p>
            <a:pPr marL="0" indent="0" algn="l" defTabSz="91440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600" dirty="0" smtClean="0" b="1">
                <a:solidFill>
                  <a:srgbClr val="C00000"/>
                </a:solidFill>
                <a:latin typeface="Palatino Linotype" pitchFamily="0" charset="0"/>
              </a:rPr>
              <a:t> 4. Ration Card</a:t>
            </a:r>
            <a:endParaRPr lang="ko-KR" altLang="en-US" sz="1600" dirty="0" smtClean="0" b="1">
              <a:latin typeface="Palatino Linotype" pitchFamily="0" charset="0"/>
            </a:endParaRPr>
          </a:p>
          <a:p>
            <a:pPr marL="0" indent="0" algn="l" defTabSz="91440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600" dirty="0" smtClean="0" b="1">
                <a:solidFill>
                  <a:srgbClr val="C00000"/>
                </a:solidFill>
                <a:latin typeface="Palatino Linotype" pitchFamily="0" charset="0"/>
              </a:rPr>
              <a:t> 5. Driving License</a:t>
            </a:r>
            <a:endParaRPr lang="ko-KR" altLang="en-US" sz="1600" dirty="0" smtClean="0" b="1">
              <a:latin typeface="Palatino Linotype" pitchFamily="0" charset="0"/>
            </a:endParaRPr>
          </a:p>
          <a:p>
            <a:pPr marL="0" indent="0" algn="l" defTabSz="91440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600" dirty="0" smtClean="0" b="1">
                <a:solidFill>
                  <a:srgbClr val="C00000"/>
                </a:solidFill>
                <a:latin typeface="Palatino Linotype" pitchFamily="0" charset="0"/>
              </a:rPr>
              <a:t> 6. Bank Statement</a:t>
            </a:r>
            <a:endParaRPr lang="ko-KR" altLang="en-US" sz="1600" dirty="0" smtClean="0" b="1">
              <a:latin typeface="Palatino Linotype" pitchFamily="0" charset="0"/>
            </a:endParaRPr>
          </a:p>
          <a:p>
            <a:pPr marL="0" indent="0" algn="l" defTabSz="91440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600" dirty="0" smtClean="0" b="1">
              <a:latin typeface="Palatino Linotype" pitchFamily="0" charset="0"/>
            </a:endParaRPr>
          </a:p>
          <a:p>
            <a:pPr marL="0" indent="0" algn="l" defTabSz="91440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600" dirty="0" smtClean="0" b="1">
                <a:solidFill>
                  <a:srgbClr val="22228B"/>
                </a:solidFill>
                <a:latin typeface="Palatino Linotype" pitchFamily="0" charset="0"/>
              </a:rPr>
              <a:t> </a:t>
            </a:r>
            <a:r>
              <a:rPr lang="en-US" altLang="ko-KR" sz="1600" dirty="0" smtClean="0" b="1">
                <a:solidFill>
                  <a:srgbClr val="0000FF"/>
                </a:solidFill>
                <a:latin typeface="Palatino Linotype" pitchFamily="0" charset="0"/>
              </a:rPr>
              <a:t>PAN CARD</a:t>
            </a:r>
            <a:r>
              <a:rPr lang="en-US" altLang="ko-KR" sz="1600" dirty="0" smtClean="0" b="1">
                <a:solidFill>
                  <a:srgbClr val="22228B"/>
                </a:solidFill>
                <a:latin typeface="Palatino Linotype" pitchFamily="0" charset="0"/>
              </a:rPr>
              <a:t>   </a:t>
            </a:r>
            <a:endParaRPr lang="ko-KR" altLang="en-US" sz="1600" dirty="0" smtClean="0" b="1">
              <a:latin typeface="Palatino Linotype" pitchFamily="0" charset="0"/>
            </a:endParaRPr>
          </a:p>
          <a:p>
            <a:pPr marL="0" indent="0" algn="l" defTabSz="91440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1600" dirty="0" smtClean="0" b="1">
                <a:solidFill>
                  <a:srgbClr val="22228B"/>
                </a:solidFill>
                <a:latin typeface="Palatino Linotype" pitchFamily="0" charset="0"/>
              </a:rPr>
              <a:t> BAN K a/c Particulars</a:t>
            </a:r>
            <a:endParaRPr lang="ko-KR" altLang="en-US" sz="1600" dirty="0" smtClean="0" b="1">
              <a:latin typeface="Palatino Linotype" pitchFamily="0" charset="0"/>
            </a:endParaRPr>
          </a:p>
        </p:txBody>
      </p:sp>
      <p:pic>
        <p:nvPicPr>
          <p:cNvPr id="40964" name="Picture 40963"/>
          <p:cNvPicPr>
            <a:picLocks noChangeAspect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>
          <a:xfrm>
            <a:off x="5334000" y="4038600"/>
            <a:ext cx="1992313" cy="107315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</p:pic>
      <p:pic>
        <p:nvPicPr>
          <p:cNvPr id="40965" name="Picture 40964"/>
          <p:cNvPicPr>
            <a:picLocks noChangeAspect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>
          <a:xfrm>
            <a:off x="5562600" y="5334000"/>
            <a:ext cx="1752600" cy="110648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</p:pic>
      <p:pic>
        <p:nvPicPr>
          <p:cNvPr id="40966" name="Picture 40965"/>
          <p:cNvPicPr>
            <a:picLocks noChangeAspect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>
          <a:xfrm>
            <a:off x="7620000" y="2819400"/>
            <a:ext cx="1341438" cy="159543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</p:pic>
      <p:pic>
        <p:nvPicPr>
          <p:cNvPr id="40967" name="Picture 40966"/>
          <p:cNvPicPr>
            <a:picLocks noChangeAspect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>
          <a:xfrm>
            <a:off x="6324600" y="304800"/>
            <a:ext cx="857250" cy="12192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</p:pic>
      <p:pic>
        <p:nvPicPr>
          <p:cNvPr id="40968" name="Picture 40967"/>
          <p:cNvPicPr>
            <a:picLocks noChangeAspect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>
          <a:xfrm>
            <a:off x="7620000" y="4724400"/>
            <a:ext cx="1295400" cy="1749425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</p:pic>
      <p:pic>
        <p:nvPicPr>
          <p:cNvPr id="40969" name="Picture 40968"/>
          <p:cNvPicPr>
            <a:picLocks noChangeAspect="1"/>
          </p:cNvPicPr>
          <p:nvPr/>
        </p:nvPicPr>
        <p:blipFill>
          <a:blip r:embed="rId7" cstate="print">
            <a:extLst/>
          </a:blip>
          <a:srcRect/>
          <a:stretch>
            <a:fillRect/>
          </a:stretch>
        </p:blipFill>
        <p:spPr>
          <a:xfrm>
            <a:off x="5943600" y="2133600"/>
            <a:ext cx="1408113" cy="168275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</p:pic>
      <p:pic>
        <p:nvPicPr>
          <p:cNvPr id="40970" name="Picture 40969"/>
          <p:cNvPicPr>
            <a:picLocks noChangeAspect="1"/>
          </p:cNvPicPr>
          <p:nvPr/>
        </p:nvPicPr>
        <p:blipFill>
          <a:blip r:embed="rId8" cstate="print">
            <a:extLst/>
          </a:blip>
          <a:srcRect/>
          <a:stretch>
            <a:fillRect/>
          </a:stretch>
        </p:blipFill>
        <p:spPr>
          <a:xfrm>
            <a:off x="7467600" y="1447800"/>
            <a:ext cx="1524000" cy="121126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60"/>
                            </p:stCondLst>
                            <p:childTnLst>
                              <p:par>
                                <p:cTn id="3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40"/>
                            </p:stCondLst>
                            <p:childTnLst>
                              <p:par>
                                <p:cTn id="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740"/>
                            </p:stCondLst>
                            <p:childTnLst>
                              <p:par>
                                <p:cTn id="4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780"/>
                            </p:stCondLst>
                            <p:childTnLst>
                              <p:par>
                                <p:cTn id="4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60"/>
                            </p:stCondLst>
                            <p:childTnLst>
                              <p:par>
                                <p:cTn id="6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20"/>
                            </p:stCondLst>
                            <p:childTnLst>
                              <p:par>
                                <p:cTn id="6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40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40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40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920"/>
                            </p:stCondLst>
                            <p:childTnLst>
                              <p:par>
                                <p:cTn id="7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80"/>
                                        <p:tgtEl>
                                          <p:spTgt spid="40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80"/>
                                        <p:tgtEl>
                                          <p:spTgt spid="40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80"/>
                                        <p:tgtEl>
                                          <p:spTgt spid="40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8" dur="80"/>
                                        <p:tgtEl>
                                          <p:spTgt spid="409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9" dur="80"/>
                                        <p:tgtEl>
                                          <p:spTgt spid="409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80"/>
                                        <p:tgtEl>
                                          <p:spTgt spid="409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20"/>
                            </p:stCondLst>
                            <p:childTnLst>
                              <p:par>
                                <p:cTn id="9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4" dur="80"/>
                                        <p:tgtEl>
                                          <p:spTgt spid="409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5" dur="80"/>
                                        <p:tgtEl>
                                          <p:spTgt spid="409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80"/>
                                        <p:tgtEl>
                                          <p:spTgt spid="409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440"/>
                            </p:stCondLst>
                            <p:childTnLst>
                              <p:par>
                                <p:cTn id="9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0" dur="80"/>
                                        <p:tgtEl>
                                          <p:spTgt spid="4096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1" dur="80"/>
                                        <p:tgtEl>
                                          <p:spTgt spid="4096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80"/>
                                        <p:tgtEl>
                                          <p:spTgt spid="4096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880"/>
                            </p:stCondLst>
                            <p:childTnLst>
                              <p:par>
                                <p:cTn id="10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6" dur="80"/>
                                        <p:tgtEl>
                                          <p:spTgt spid="4096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7" dur="80"/>
                                        <p:tgtEl>
                                          <p:spTgt spid="4096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80"/>
                                        <p:tgtEl>
                                          <p:spTgt spid="4096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380"/>
                            </p:stCondLst>
                            <p:childTnLst>
                              <p:par>
                                <p:cTn id="11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7" dur="80"/>
                                        <p:tgtEl>
                                          <p:spTgt spid="4096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8" dur="80"/>
                                        <p:tgtEl>
                                          <p:spTgt spid="4096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80"/>
                                        <p:tgtEl>
                                          <p:spTgt spid="4096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900"/>
                            </p:stCondLst>
                            <p:childTnLst>
                              <p:par>
                                <p:cTn id="12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8" dur="80"/>
                                        <p:tgtEl>
                                          <p:spTgt spid="4096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9" dur="80"/>
                                        <p:tgtEl>
                                          <p:spTgt spid="4096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80"/>
                                        <p:tgtEl>
                                          <p:spTgt spid="4096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580"/>
                            </p:stCondLst>
                            <p:childTnLst>
                              <p:par>
                                <p:cTn id="13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9" dur="80"/>
                                        <p:tgtEl>
                                          <p:spTgt spid="4096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0" dur="80"/>
                                        <p:tgtEl>
                                          <p:spTgt spid="4096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80"/>
                                        <p:tgtEl>
                                          <p:spTgt spid="4096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6" dur="80"/>
                                        <p:tgtEl>
                                          <p:spTgt spid="4096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7" dur="80"/>
                                        <p:tgtEl>
                                          <p:spTgt spid="4096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80"/>
                                        <p:tgtEl>
                                          <p:spTgt spid="4096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Placeholder 7169"/>
          <p:cNvSpPr>
            <a:spLocks noGrp="1"/>
          </p:cNvSpPr>
          <p:nvPr>
            <p:ph type="body" idx="4294967295"/>
          </p:nvPr>
        </p:nvSpPr>
        <p:spPr>
          <a:xfrm>
            <a:off x="1752600" y="2286000"/>
            <a:ext cx="7391400" cy="4343400"/>
          </a:xfrm>
          <a:ln/>
        </p:spPr>
        <p:txBody>
          <a:bodyPr wrap="square" lIns="91440" tIns="45720" rIns="91440" bIns="45720" anchor="t" anchorCtr="0"/>
          <a:lstStyle/>
          <a:p>
            <a:r>
              <a:rPr lang="en-US" altLang="en-US" sz="4800" b="1" dirty="0">
                <a:solidFill>
                  <a:srgbClr val="990099"/>
                </a:solidFill>
                <a:latin typeface="Arial" charset="0"/>
              </a:rPr>
              <a:t>No Capital required</a:t>
            </a:r>
          </a:p>
          <a:p>
            <a:endParaRPr/>
          </a:p>
          <a:p>
            <a:pPr lvl="2"/>
            <a:r>
              <a:rPr lang="en-US" altLang="en-US" sz="3600" b="1" dirty="0">
                <a:solidFill>
                  <a:srgbClr val="FF0000"/>
                </a:solidFill>
                <a:latin typeface="Arial" charset="0"/>
              </a:rPr>
              <a:t>Requirements are</a:t>
            </a:r>
            <a:r>
              <a:rPr lang="en-US" altLang="en-US" sz="3600" b="1" dirty="0">
                <a:latin typeface="Arial" charset="0"/>
              </a:rPr>
              <a:t>:</a:t>
            </a:r>
          </a:p>
          <a:p>
            <a:pPr lvl="3"/>
            <a:r>
              <a:rPr lang="en-US" altLang="en-US" sz="3200" b="1" dirty="0">
                <a:solidFill>
                  <a:srgbClr val="0000FF"/>
                </a:solidFill>
                <a:latin typeface="Arial" charset="0"/>
              </a:rPr>
              <a:t>A smile</a:t>
            </a:r>
          </a:p>
          <a:p>
            <a:pPr lvl="3"/>
            <a:r>
              <a:rPr lang="en-US" altLang="en-US" sz="3200" b="1" dirty="0">
                <a:solidFill>
                  <a:srgbClr val="0000FF"/>
                </a:solidFill>
                <a:latin typeface="Arial" charset="0"/>
              </a:rPr>
              <a:t>A few good words</a:t>
            </a:r>
          </a:p>
          <a:p>
            <a:pPr lvl="3"/>
            <a:r>
              <a:rPr lang="en-US" altLang="en-US" sz="3200" b="1" dirty="0">
                <a:solidFill>
                  <a:srgbClr val="0000FF"/>
                </a:solidFill>
                <a:latin typeface="Arial" charset="0"/>
              </a:rPr>
              <a:t>A little physical work &amp;</a:t>
            </a:r>
          </a:p>
          <a:p>
            <a:pPr lvl="3"/>
            <a:r>
              <a:rPr lang="en-US" altLang="en-US" sz="3200" b="1" dirty="0">
                <a:solidFill>
                  <a:srgbClr val="0000FF"/>
                </a:solidFill>
                <a:latin typeface="Arial" charset="0"/>
              </a:rPr>
              <a:t>A strong thrust for earning</a:t>
            </a:r>
          </a:p>
        </p:txBody>
      </p:sp>
      <p:pic>
        <p:nvPicPr>
          <p:cNvPr id="7171" name="Picture 7170"/>
          <p:cNvPicPr>
            <a:picLocks noChangeAspect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>
          <a:xfrm>
            <a:off x="3048000" y="381000"/>
            <a:ext cx="1625600" cy="162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2" name="Picture 7171"/>
          <p:cNvPicPr>
            <a:picLocks noChangeAspect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>
          <a:xfrm>
            <a:off x="5791200" y="609600"/>
            <a:ext cx="1009650" cy="100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2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0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60"/>
                            </p:stCondLst>
                            <p:childTnLst>
                              <p:par>
                                <p:cTn id="5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900"/>
                            </p:stCondLst>
                            <p:childTnLst>
                              <p:par>
                                <p:cTn id="5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Placeholder 41985"/>
          <p:cNvSpPr>
            <a:spLocks noGrp="1"/>
          </p:cNvSpPr>
          <p:nvPr>
            <p:ph type="body" idx="4294967295"/>
          </p:nvPr>
        </p:nvSpPr>
        <p:spPr>
          <a:xfrm>
            <a:off x="1752600" y="1066800"/>
            <a:ext cx="7239000" cy="5334000"/>
          </a:xfrm>
          <a:ln/>
        </p:spPr>
        <p:txBody>
          <a:bodyPr wrap="square" lIns="91440" tIns="45720" rIns="91440" bIns="45720" anchor="t" anchorCtr="0"/>
          <a:lstStyle/>
          <a:p>
            <a:pPr algn="ctr">
              <a:lnSpc>
                <a:spcPct val="90000"/>
              </a:lnSpc>
              <a:buNone/>
            </a:pPr>
            <a:r>
              <a:rPr lang="en-US" altLang="en-US" sz="4800" b="1" dirty="0">
                <a:solidFill>
                  <a:srgbClr val="990099"/>
                </a:solidFill>
                <a:latin typeface="Arial" charset="0"/>
              </a:rPr>
              <a:t>Join as an </a:t>
            </a:r>
          </a:p>
          <a:p>
            <a:pPr algn="ctr">
              <a:lnSpc>
                <a:spcPct val="90000"/>
              </a:lnSpc>
            </a:pPr>
            <a:endParaRPr/>
          </a:p>
          <a:p>
            <a:pPr algn="ctr">
              <a:lnSpc>
                <a:spcPct val="90000"/>
              </a:lnSpc>
              <a:buNone/>
            </a:pPr>
            <a:endParaRPr/>
          </a:p>
          <a:p>
            <a:pPr algn="ctr">
              <a:lnSpc>
                <a:spcPct val="90000"/>
              </a:lnSpc>
              <a:buNone/>
            </a:pPr>
            <a:endParaRPr/>
          </a:p>
          <a:p>
            <a:pPr algn="ctr">
              <a:lnSpc>
                <a:spcPct val="90000"/>
              </a:lnSpc>
              <a:buNone/>
            </a:pPr>
            <a:r>
              <a:rPr lang="en-US" altLang="en-US" sz="4800" b="1" dirty="0">
                <a:solidFill>
                  <a:srgbClr val="FF0000"/>
                </a:solidFill>
                <a:latin typeface="Arial" charset="0"/>
              </a:rPr>
              <a:t>&amp;</a:t>
            </a:r>
          </a:p>
          <a:p>
            <a:pPr algn="ctr">
              <a:lnSpc>
                <a:spcPct val="90000"/>
              </a:lnSpc>
            </a:pPr>
            <a:endParaRPr/>
          </a:p>
          <a:p>
            <a:pPr algn="ctr">
              <a:lnSpc>
                <a:spcPct val="90000"/>
              </a:lnSpc>
              <a:buNone/>
            </a:pPr>
            <a:r>
              <a:rPr lang="en-US" altLang="en-US" sz="4800" b="1" dirty="0">
                <a:solidFill>
                  <a:srgbClr val="990099"/>
                </a:solidFill>
                <a:latin typeface="Arial" charset="0"/>
              </a:rPr>
              <a:t>Get a                future</a:t>
            </a:r>
          </a:p>
        </p:txBody>
      </p:sp>
      <p:sp>
        <p:nvSpPr>
          <p:cNvPr id="41987" name="Rectangle 41986"/>
          <p:cNvSpPr>
            <a:spLocks/>
          </p:cNvSpPr>
          <p:nvPr/>
        </p:nvSpPr>
        <p:spPr>
          <a:xfrm>
            <a:off x="2286000" y="2286000"/>
            <a:ext cx="6324600" cy="1104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sz="3600" kern="10">
                <a:ln>
                  <a:solidFill>
                    <a:srgbClr val="0000FF"/>
                  </a:solidFill>
                </a:ln>
                <a:solidFill>
                  <a:srgbClr val="FF0000"/>
                </a:solidFill>
                <a:effectLst>
                  <a:outerShdw dist="53882" dir="2700000" algn="br" rotWithShape="0">
                    <a:srgbClr val="9999FF">
                      <a:alpha val="79998"/>
                    </a:srgbClr>
                  </a:outerShdw>
                </a:effectLst>
                <a:latin typeface="Impact"/>
                <a:ea typeface="Impact"/>
              </a:rPr>
              <a:t>LIC AGENT
</a:t>
            </a:r>
          </a:p>
        </p:txBody>
      </p:sp>
      <p:sp>
        <p:nvSpPr>
          <p:cNvPr id="41988" name="Rectangle 41987"/>
          <p:cNvSpPr>
            <a:spLocks/>
          </p:cNvSpPr>
          <p:nvPr/>
        </p:nvSpPr>
        <p:spPr>
          <a:xfrm>
            <a:off x="4191000" y="4953000"/>
            <a:ext cx="2133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sz="3600" kern="10">
                <a:ln>
                  <a:solidFill>
                    <a:srgbClr val="FF0000"/>
                  </a:solidFill>
                </a:ln>
                <a:solidFill>
                  <a:srgbClr val="FF9900"/>
                </a:solidFill>
                <a:latin typeface="Arial Black"/>
                <a:ea typeface="Arial Black"/>
              </a:rPr>
              <a:t>GOLDEN
</a:t>
            </a:r>
          </a:p>
        </p:txBody>
      </p:sp>
      <p:pic>
        <p:nvPicPr>
          <p:cNvPr id="41989" name="Picture 41988"/>
          <p:cNvPicPr>
            <a:picLocks noChangeAspect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>
          <a:xfrm>
            <a:off x="152400" y="6143625"/>
            <a:ext cx="714375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90" name="Picture 41989"/>
          <p:cNvPicPr>
            <a:picLocks noChangeAspect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>
          <a:xfrm>
            <a:off x="533400" y="4495800"/>
            <a:ext cx="838200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91" name="Picture 41990"/>
          <p:cNvPicPr>
            <a:picLocks noChangeAspect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>
          <a:xfrm>
            <a:off x="533400" y="3124200"/>
            <a:ext cx="838200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92" name="Picture 41991"/>
          <p:cNvPicPr>
            <a:picLocks noChangeAspect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>
          <a:xfrm>
            <a:off x="533400" y="1752600"/>
            <a:ext cx="838200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93" name="Picture 41992"/>
          <p:cNvPicPr>
            <a:picLocks noChangeAspect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>
          <a:xfrm>
            <a:off x="1066800" y="6143625"/>
            <a:ext cx="714375" cy="71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6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8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8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41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41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41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400" decel="100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400" decel="100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400" decel="100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400" decel="100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400" decel="1000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400" decel="1000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400" decel="1000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400" decel="1000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Placeholder 43009"/>
          <p:cNvSpPr>
            <a:spLocks noGrp="1"/>
          </p:cNvSpPr>
          <p:nvPr>
            <p:ph type="body" idx="4294967295"/>
          </p:nvPr>
        </p:nvSpPr>
        <p:spPr>
          <a:xfrm>
            <a:off x="2057400" y="838200"/>
            <a:ext cx="6858000" cy="5614988"/>
          </a:xfrm>
          <a:ln/>
        </p:spPr>
        <p:txBody>
          <a:bodyPr wrap="square" lIns="91440" tIns="45720" rIns="91440" bIns="45720" anchor="t" anchorCtr="0"/>
          <a:lstStyle/>
          <a:p>
            <a:r>
              <a:rPr lang="en-US" altLang="en-US" sz="3600" b="1" dirty="0">
                <a:solidFill>
                  <a:srgbClr val="008000"/>
                </a:solidFill>
                <a:latin typeface="Arial" charset="0"/>
              </a:rPr>
              <a:t>If</a:t>
            </a:r>
            <a:r>
              <a:rPr lang="en-US" altLang="en-US" sz="3600" b="1" dirty="0">
                <a:solidFill>
                  <a:srgbClr val="0000FF"/>
                </a:solidFill>
                <a:latin typeface="Arial" charset="0"/>
              </a:rPr>
              <a:t> “</a:t>
            </a:r>
            <a:r>
              <a:rPr lang="en-US" altLang="en-US" sz="3600" b="1" dirty="0">
                <a:solidFill>
                  <a:srgbClr val="FF0000"/>
                </a:solidFill>
                <a:latin typeface="Arial" charset="0"/>
              </a:rPr>
              <a:t>Dhana Lakshmi</a:t>
            </a:r>
            <a:r>
              <a:rPr lang="en-US" altLang="en-US" sz="3600" b="1" dirty="0">
                <a:solidFill>
                  <a:srgbClr val="0000FF"/>
                </a:solidFill>
                <a:latin typeface="Arial" charset="0"/>
              </a:rPr>
              <a:t>”</a:t>
            </a:r>
          </a:p>
          <a:p>
            <a:pPr>
              <a:buNone/>
            </a:pPr>
            <a:r>
              <a:rPr lang="en-US" altLang="en-US" sz="3600" dirty="0">
                <a:latin typeface="Arial" charset="0"/>
              </a:rPr>
              <a:t> </a:t>
            </a:r>
            <a:r>
              <a:rPr lang="en-US" altLang="en-US" sz="3600" b="1" dirty="0">
                <a:solidFill>
                  <a:srgbClr val="0000FF"/>
                </a:solidFill>
                <a:latin typeface="Arial" charset="0"/>
              </a:rPr>
              <a:t>knocks at your door,</a:t>
            </a:r>
          </a:p>
          <a:p>
            <a:pPr>
              <a:buNone/>
            </a:pPr>
            <a:r>
              <a:rPr lang="en-US" altLang="en-US" sz="3600" dirty="0">
                <a:latin typeface="Arial" charset="0"/>
              </a:rPr>
              <a:t> </a:t>
            </a:r>
            <a:r>
              <a:rPr lang="en-US" altLang="en-US" sz="3600" b="1" dirty="0">
                <a:solidFill>
                  <a:srgbClr val="CC0066"/>
                </a:solidFill>
                <a:latin typeface="Arial" charset="0"/>
              </a:rPr>
              <a:t>do you welcome her or not ?</a:t>
            </a:r>
          </a:p>
          <a:p>
            <a:endParaRPr/>
          </a:p>
          <a:p>
            <a:r>
              <a:rPr lang="en-US" altLang="en-US" b="1" dirty="0">
                <a:solidFill>
                  <a:srgbClr val="008000"/>
                </a:solidFill>
                <a:latin typeface="Arial" charset="0"/>
              </a:rPr>
              <a:t>She</a:t>
            </a:r>
            <a:r>
              <a:rPr lang="en-US" altLang="en-US" b="1" dirty="0">
                <a:solidFill>
                  <a:srgbClr val="FF0000"/>
                </a:solidFill>
                <a:latin typeface="Arial" charset="0"/>
              </a:rPr>
              <a:t>/</a:t>
            </a:r>
            <a:r>
              <a:rPr lang="en-US" altLang="en-US" b="1" dirty="0">
                <a:solidFill>
                  <a:srgbClr val="008000"/>
                </a:solidFill>
                <a:latin typeface="Arial" charset="0"/>
              </a:rPr>
              <a:t>Agency will give you:</a:t>
            </a:r>
          </a:p>
          <a:p>
            <a:pPr lvl="1"/>
            <a:r>
              <a:rPr lang="en-US" altLang="en-US" sz="2900" b="1" dirty="0">
                <a:solidFill>
                  <a:srgbClr val="0000FF"/>
                </a:solidFill>
                <a:latin typeface="Arial" charset="0"/>
              </a:rPr>
              <a:t>Name</a:t>
            </a:r>
          </a:p>
          <a:p>
            <a:pPr lvl="1"/>
            <a:r>
              <a:rPr lang="en-US" altLang="en-US" sz="2900" b="1" dirty="0">
                <a:solidFill>
                  <a:srgbClr val="CC0066"/>
                </a:solidFill>
                <a:latin typeface="Arial" charset="0"/>
              </a:rPr>
              <a:t>Fame</a:t>
            </a:r>
          </a:p>
          <a:p>
            <a:pPr lvl="1"/>
            <a:r>
              <a:rPr lang="en-US" altLang="en-US" sz="2900" b="1" dirty="0">
                <a:solidFill>
                  <a:srgbClr val="0000FF"/>
                </a:solidFill>
                <a:latin typeface="Arial" charset="0"/>
              </a:rPr>
              <a:t>Money</a:t>
            </a:r>
          </a:p>
          <a:p>
            <a:pPr lvl="1"/>
            <a:r>
              <a:rPr lang="en-US" altLang="en-US" sz="2900" b="1" dirty="0">
                <a:solidFill>
                  <a:srgbClr val="CC0066"/>
                </a:solidFill>
                <a:latin typeface="Arial" charset="0"/>
              </a:rPr>
              <a:t>Satisfaction</a:t>
            </a:r>
          </a:p>
          <a:p>
            <a:pPr lvl="1"/>
            <a:r>
              <a:rPr lang="en-US" altLang="en-US" sz="2900" b="1" dirty="0">
                <a:solidFill>
                  <a:srgbClr val="0000FF"/>
                </a:solidFill>
                <a:latin typeface="Arial" charset="0"/>
              </a:rPr>
              <a:t>Confidence</a:t>
            </a:r>
          </a:p>
        </p:txBody>
      </p:sp>
      <p:pic>
        <p:nvPicPr>
          <p:cNvPr id="43011" name="Picture 43010"/>
          <p:cNvPicPr>
            <a:picLocks noChangeAspect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>
          <a:xfrm>
            <a:off x="6324600" y="3657600"/>
            <a:ext cx="2590800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12" name="Picture 43011"/>
          <p:cNvPicPr>
            <a:picLocks noChangeAspect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>
          <a:xfrm>
            <a:off x="7467600" y="990600"/>
            <a:ext cx="742950" cy="11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68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400"/>
                            </p:stCondLst>
                            <p:childTnLst>
                              <p:par>
                                <p:cTn id="2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400"/>
                            </p:stCondLst>
                            <p:childTnLst>
                              <p:par>
                                <p:cTn id="2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4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4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4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2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43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43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43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20"/>
                            </p:stCondLst>
                            <p:childTnLst>
                              <p:par>
                                <p:cTn id="4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430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430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430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20"/>
                            </p:stCondLst>
                            <p:childTnLst>
                              <p:par>
                                <p:cTn id="5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430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430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430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60"/>
                            </p:stCondLst>
                            <p:childTnLst>
                              <p:par>
                                <p:cTn id="5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430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430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430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80"/>
                            </p:stCondLst>
                            <p:childTnLst>
                              <p:par>
                                <p:cTn id="6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430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430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430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build="p"/>
    </p:bldLst>
  </p:timing>
</p:sld>
</file>

<file path=ppt/slides/slide4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44033"/>
          <p:cNvSpPr>
            <a:spLocks noGrp="1"/>
          </p:cNvSpPr>
          <p:nvPr>
            <p:ph idx="4294967295"/>
          </p:nvPr>
        </p:nvSpPr>
        <p:spPr>
          <a:xfrm>
            <a:off x="2045335" y="2277110"/>
            <a:ext cx="6946265" cy="4428490"/>
          </a:xfrm>
          <a:ln/>
        </p:spPr>
        <p:txBody>
          <a:bodyPr wrap="square" lIns="91440" tIns="45720" rIns="91440" bIns="45720" anchor="t"/>
          <a:lstStyle/>
          <a:p>
            <a:pPr marL="342900" indent="-342900" algn="ctr" defTabSz="91440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4800" dirty="0" smtClean="0" b="1">
                <a:solidFill>
                  <a:srgbClr val="7030A0"/>
                </a:solidFill>
                <a:latin typeface="Arial Rounded MT Bold" pitchFamily="0" charset="0"/>
              </a:rPr>
              <a:t>Prashant H.Nirkhi</a:t>
            </a:r>
            <a:endParaRPr lang="ko-KR" altLang="en-US" sz="4800" dirty="0" smtClean="0" b="1">
              <a:latin typeface="Arial Rounded MT Bold" pitchFamily="0" charset="0"/>
            </a:endParaRPr>
          </a:p>
          <a:p>
            <a:pPr marL="342900" indent="-342900" algn="ctr" defTabSz="914400">
              <a:lnSpc>
                <a:spcPct val="102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800" dirty="0" smtClean="0" b="1">
                <a:solidFill>
                  <a:srgbClr val="000000"/>
                </a:solidFill>
                <a:latin typeface="Arial Rounded MT Bold" pitchFamily="0" charset="0"/>
              </a:rPr>
              <a:t>[Development &amp; Recruitment Officer] </a:t>
            </a:r>
            <a:endParaRPr lang="ko-KR" altLang="en-US" sz="2800" dirty="0" smtClean="0" b="1">
              <a:latin typeface="Arial Rounded MT Bold" pitchFamily="0" charset="0"/>
            </a:endParaRPr>
          </a:p>
          <a:p>
            <a:pPr marL="342900" indent="-342900" algn="ctr" defTabSz="914400">
              <a:lnSpc>
                <a:spcPct val="102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800" dirty="0" smtClean="0" b="1">
                <a:solidFill>
                  <a:srgbClr val="0000FF"/>
                </a:solidFill>
                <a:latin typeface="Arial Rounded MT Bold" pitchFamily="0" charset="0"/>
              </a:rPr>
              <a:t>Life Insurance Corporation of  India</a:t>
            </a:r>
            <a:endParaRPr lang="ko-KR" altLang="en-US" sz="2800" dirty="0" smtClean="0" b="1">
              <a:latin typeface="Arial Rounded MT Bold" pitchFamily="0" charset="0"/>
            </a:endParaRPr>
          </a:p>
          <a:p>
            <a:pPr marL="342900" indent="-342900" algn="ctr" defTabSz="914400">
              <a:lnSpc>
                <a:spcPct val="102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800" dirty="0" smtClean="0" b="1">
                <a:solidFill>
                  <a:srgbClr val="000000"/>
                </a:solidFill>
                <a:latin typeface="Arial Rounded MT Bold" pitchFamily="0" charset="0"/>
              </a:rPr>
              <a:t>Branch: 883, Mumbai  [ Div I ]</a:t>
            </a:r>
            <a:endParaRPr lang="ko-KR" altLang="en-US" sz="2800" dirty="0" smtClean="0" b="1">
              <a:latin typeface="Arial Rounded MT Bold" pitchFamily="0" charset="0"/>
            </a:endParaRPr>
          </a:p>
          <a:p>
            <a:pPr marL="342900" indent="-342900" algn="ctr" defTabSz="914400">
              <a:lnSpc>
                <a:spcPct val="102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800" dirty="0" smtClean="0" b="1">
                <a:solidFill>
                  <a:srgbClr val="00B050"/>
                </a:solidFill>
                <a:latin typeface="Arial Rounded MT Bold" pitchFamily="0" charset="0"/>
              </a:rPr>
              <a:t>Mobile:  09324313624</a:t>
            </a:r>
            <a:endParaRPr lang="ko-KR" altLang="en-US" sz="2800" dirty="0" smtClean="0" b="1">
              <a:latin typeface="Arial Rounded MT Bold" pitchFamily="0" charset="0"/>
            </a:endParaRPr>
          </a:p>
          <a:p>
            <a:pPr marL="342900" indent="-342900" algn="ctr" defTabSz="914400">
              <a:lnSpc>
                <a:spcPct val="102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800" dirty="0" smtClean="0" b="1">
                <a:solidFill>
                  <a:srgbClr val="00B050"/>
                </a:solidFill>
                <a:latin typeface="Arial Rounded MT Bold" pitchFamily="0" charset="0"/>
              </a:rPr>
              <a:t>Email@:  </a:t>
            </a:r>
            <a:r>
              <a:rPr lang="en-US" altLang="ko-KR" sz="2800" dirty="0" smtClean="0">
                <a:solidFill>
                  <a:srgbClr val="FF0000"/>
                </a:solidFill>
                <a:latin typeface="Arial Rounded MT Bold" pitchFamily="0" charset="0"/>
              </a:rPr>
              <a:t>phnirkhi@gmail.com</a:t>
            </a:r>
            <a:endParaRPr lang="ko-KR" altLang="en-US" sz="2800" dirty="0" smtClean="0">
              <a:latin typeface="Arial Rounded MT Bold" pitchFamily="0" charset="0"/>
            </a:endParaRPr>
          </a:p>
          <a:p>
            <a:pPr marL="342900" indent="-342900" algn="ctr" defTabSz="914400">
              <a:lnSpc>
                <a:spcPct val="102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en-US" altLang="ko-KR" sz="2800" dirty="0" smtClean="0">
                <a:solidFill>
                  <a:srgbClr val="FF0000"/>
                </a:solidFill>
                <a:latin typeface="Arial Rounded MT Bold" pitchFamily="0" charset="0"/>
              </a:rPr>
              <a:t>Website-www.insurancecareer.org</a:t>
            </a:r>
            <a:endParaRPr lang="ko-KR" altLang="en-US" sz="2800" dirty="0" smtClean="0">
              <a:latin typeface="Arial Rounded MT Bold" pitchFamily="0" charset="0"/>
            </a:endParaRPr>
          </a:p>
          <a:p>
            <a:pPr marL="342900" indent="-342900" algn="ctr" defTabSz="914400">
              <a:lnSpc>
                <a:spcPct val="102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endParaRPr lang="ko-KR" altLang="en-US" sz="2800" dirty="0" smtClean="0">
              <a:latin typeface="Arial Rounded MT Bold" pitchFamily="0" charset="0"/>
            </a:endParaRPr>
          </a:p>
          <a:p>
            <a:pPr marL="342900" indent="-342900" algn="ctr" defTabSz="914400">
              <a:lnSpc>
                <a:spcPct val="102000"/>
              </a:lnSpc>
              <a:spcBef>
                <a:spcPts val="600"/>
              </a:spcBef>
              <a:spcAft>
                <a:spcPts val="0"/>
              </a:spcAft>
              <a:buFontTx/>
              <a:buNone/>
            </a:pPr>
            <a:endParaRPr lang="ko-KR" altLang="en-US" sz="2800" dirty="0" smtClean="0">
              <a:latin typeface="Arial Rounded MT Bold" pitchFamily="0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5057"/>
          <p:cNvPicPr>
            <a:picLocks noChangeAspect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Placeholder 8193"/>
          <p:cNvSpPr>
            <a:spLocks noGrp="1"/>
          </p:cNvSpPr>
          <p:nvPr>
            <p:ph type="body" sz="half" idx="4294967295"/>
          </p:nvPr>
        </p:nvSpPr>
        <p:spPr>
          <a:xfrm>
            <a:off x="2057400" y="1752600"/>
            <a:ext cx="6781800" cy="4724400"/>
          </a:xfrm>
          <a:ln/>
        </p:spPr>
        <p:txBody>
          <a:bodyPr wrap="square" lIns="91440" tIns="45720" rIns="91440" bIns="45720" anchor="t" anchorCtr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>
              <a:lnSpc>
                <a:spcPct val="90000"/>
              </a:lnSpc>
            </a:pPr>
            <a:r>
              <a:rPr lang="en-US" altLang="en-US" sz="5400" b="1" dirty="0">
                <a:solidFill>
                  <a:srgbClr val="990099"/>
                </a:solidFill>
                <a:latin typeface="Arial" charset="0"/>
              </a:rPr>
              <a:t>Self-Employment</a:t>
            </a:r>
          </a:p>
          <a:p>
            <a:pPr>
              <a:lnSpc>
                <a:spcPct val="90000"/>
              </a:lnSpc>
            </a:pPr>
            <a:endParaRPr/>
          </a:p>
          <a:p>
            <a:pPr lvl="1">
              <a:lnSpc>
                <a:spcPct val="90000"/>
              </a:lnSpc>
            </a:pPr>
            <a:r>
              <a:rPr lang="en-US" altLang="en-US" sz="3600" b="1" dirty="0">
                <a:solidFill>
                  <a:srgbClr val="0000FF"/>
                </a:solidFill>
                <a:latin typeface="Arial" charset="0"/>
              </a:rPr>
              <a:t>No retirement.</a:t>
            </a:r>
          </a:p>
          <a:p>
            <a:pPr lvl="1">
              <a:lnSpc>
                <a:spcPct val="90000"/>
              </a:lnSpc>
              <a:buNone/>
            </a:pPr>
            <a:endParaRPr/>
          </a:p>
          <a:p>
            <a:pPr lvl="1">
              <a:lnSpc>
                <a:spcPct val="90000"/>
              </a:lnSpc>
            </a:pPr>
            <a:r>
              <a:rPr lang="en-US" altLang="en-US" sz="3600" b="1" dirty="0">
                <a:solidFill>
                  <a:srgbClr val="0000FF"/>
                </a:solidFill>
                <a:latin typeface="Arial" charset="0"/>
              </a:rPr>
              <a:t>No Golden shake hand.</a:t>
            </a:r>
          </a:p>
          <a:p>
            <a:pPr lvl="1">
              <a:lnSpc>
                <a:spcPct val="90000"/>
              </a:lnSpc>
              <a:buNone/>
            </a:pPr>
            <a:endParaRPr/>
          </a:p>
          <a:p>
            <a:pPr lvl="1">
              <a:lnSpc>
                <a:spcPct val="90000"/>
              </a:lnSpc>
            </a:pPr>
            <a:r>
              <a:rPr lang="en-US" altLang="en-US" sz="3600" b="1" dirty="0">
                <a:solidFill>
                  <a:srgbClr val="0000FF"/>
                </a:solidFill>
                <a:latin typeface="Arial" charset="0"/>
              </a:rPr>
              <a:t>Life long work.</a:t>
            </a:r>
          </a:p>
          <a:p>
            <a:pPr lvl="1">
              <a:lnSpc>
                <a:spcPct val="90000"/>
              </a:lnSpc>
            </a:pPr>
            <a:endParaRPr/>
          </a:p>
          <a:p>
            <a:pPr lvl="1">
              <a:lnSpc>
                <a:spcPct val="90000"/>
              </a:lnSpc>
            </a:pPr>
            <a:r>
              <a:rPr lang="en-US" altLang="en-US" sz="2800" b="1" dirty="0">
                <a:solidFill>
                  <a:srgbClr val="0000FF"/>
                </a:solidFill>
                <a:latin typeface="Arial" charset="0"/>
              </a:rPr>
              <a:t>High net worth people always like to be self-employed</a:t>
            </a:r>
          </a:p>
        </p:txBody>
      </p:sp>
      <p:pic>
        <p:nvPicPr>
          <p:cNvPr id="8195" name="Picture 8194"/>
          <p:cNvPicPr>
            <a:picLocks noChangeAspect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>
          <a:xfrm>
            <a:off x="304800" y="2819400"/>
            <a:ext cx="981075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8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8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8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Placeholder 9217"/>
          <p:cNvSpPr>
            <a:spLocks noGrp="1"/>
          </p:cNvSpPr>
          <p:nvPr>
            <p:ph type="body" idx="4294967295"/>
          </p:nvPr>
        </p:nvSpPr>
        <p:spPr>
          <a:xfrm>
            <a:off x="1905000" y="1600200"/>
            <a:ext cx="6858000" cy="4953000"/>
          </a:xfrm>
          <a:ln/>
        </p:spPr>
        <p:txBody>
          <a:bodyPr wrap="square" lIns="91440" tIns="45720" rIns="91440" bIns="45720" anchor="t" anchorCtr="0"/>
          <a:lstStyle/>
          <a:p>
            <a:pPr algn="just"/>
            <a:r>
              <a:rPr lang="en-US" altLang="en-US" sz="4400" b="1" dirty="0">
                <a:solidFill>
                  <a:srgbClr val="990099"/>
                </a:solidFill>
                <a:latin typeface="Arial" charset="0"/>
              </a:rPr>
              <a:t>Highly Potential:</a:t>
            </a:r>
          </a:p>
          <a:p>
            <a:pPr algn="just"/>
            <a:endParaRPr/>
          </a:p>
          <a:p>
            <a:pPr lvl="1" algn="just"/>
            <a:r>
              <a:rPr lang="en-US" altLang="en-US" sz="3600" b="1" dirty="0">
                <a:solidFill>
                  <a:srgbClr val="0000FF"/>
                </a:solidFill>
                <a:latin typeface="Arial" charset="0"/>
              </a:rPr>
              <a:t>Population growth of India is 2 crores per annum.</a:t>
            </a:r>
          </a:p>
          <a:p>
            <a:pPr lvl="1" algn="just"/>
            <a:endParaRPr/>
          </a:p>
          <a:p>
            <a:pPr lvl="1" algn="just"/>
            <a:r>
              <a:rPr lang="en-US" altLang="en-US" sz="3200" b="1" dirty="0">
                <a:solidFill>
                  <a:srgbClr val="0000FF"/>
                </a:solidFill>
                <a:latin typeface="Arial" charset="0"/>
              </a:rPr>
              <a:t>We produce one </a:t>
            </a:r>
            <a:r>
              <a:rPr lang="en-US" altLang="en-US" sz="3200" b="1" dirty="0">
                <a:solidFill>
                  <a:srgbClr val="FF3300"/>
                </a:solidFill>
                <a:latin typeface="Arial" charset="0"/>
              </a:rPr>
              <a:t>AUSTRALIA</a:t>
            </a:r>
            <a:r>
              <a:rPr lang="en-US" altLang="en-US" sz="32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en-US" sz="3200" b="1" dirty="0">
                <a:solidFill>
                  <a:srgbClr val="0000FF"/>
                </a:solidFill>
                <a:latin typeface="Arial" charset="0"/>
              </a:rPr>
              <a:t>every year.</a:t>
            </a:r>
          </a:p>
        </p:txBody>
      </p:sp>
      <p:pic>
        <p:nvPicPr>
          <p:cNvPr id="9219" name="Picture 9218"/>
          <p:cNvPicPr>
            <a:picLocks noChangeAspect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>
          <a:xfrm>
            <a:off x="6324600" y="4800600"/>
            <a:ext cx="1752600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Box 1026"/>
          <p:cNvSpPr txBox="1">
            <a:spLocks/>
          </p:cNvSpPr>
          <p:nvPr/>
        </p:nvSpPr>
        <p:spPr>
          <a:xfrm>
            <a:off x="1752600" y="838200"/>
            <a:ext cx="7086600" cy="369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r>
              <a:rPr lang="en-US" altLang="en-US" sz="1800" dirty="0">
                <a:solidFill>
                  <a:srgbClr val="008000"/>
                </a:solidFill>
                <a:latin typeface="Arial Rounded MT Bold" charset="0"/>
              </a:rPr>
              <a:t>In India only 24% of Insurable Population is insured till date.</a:t>
            </a:r>
          </a:p>
        </p:txBody>
      </p:sp>
      <p:sp>
        <p:nvSpPr>
          <p:cNvPr id="1028" name="TextBox 1027"/>
          <p:cNvSpPr txBox="1">
            <a:spLocks/>
          </p:cNvSpPr>
          <p:nvPr/>
        </p:nvSpPr>
        <p:spPr>
          <a:xfrm>
            <a:off x="1752600" y="1295400"/>
            <a:ext cx="7086600" cy="369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r>
              <a:rPr lang="en-US" altLang="en-US" sz="1800" dirty="0">
                <a:solidFill>
                  <a:srgbClr val="0000FF"/>
                </a:solidFill>
                <a:latin typeface="Arial Rounded MT Bold" charset="0"/>
              </a:rPr>
              <a:t>Remaining 76% of Insurable population is yet to be insured.</a:t>
            </a:r>
          </a:p>
        </p:txBody>
      </p:sp>
      <p:sp>
        <p:nvSpPr>
          <p:cNvPr id="1029" name="TextBox 1028"/>
          <p:cNvSpPr txBox="1">
            <a:spLocks/>
          </p:cNvSpPr>
          <p:nvPr/>
        </p:nvSpPr>
        <p:spPr>
          <a:xfrm>
            <a:off x="1752600" y="1752600"/>
            <a:ext cx="6781800" cy="369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r>
              <a:rPr lang="en-US" altLang="en-US" sz="1800" dirty="0">
                <a:solidFill>
                  <a:srgbClr val="FF0000"/>
                </a:solidFill>
                <a:latin typeface="Arial Rounded MT Bold" charset="0"/>
              </a:rPr>
              <a:t>There is a huge untapped market to explore.</a:t>
            </a:r>
          </a:p>
        </p:txBody>
      </p:sp>
      <p:pic>
        <p:nvPicPr>
          <p:cNvPr id="1026" name="Picture 1025"/>
          <p:cNvPicPr>
            <a:picLocks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>
          <a:xfrm>
            <a:off x="1981200" y="2362200"/>
            <a:ext cx="6934200" cy="4349750"/>
          </a:xfrm>
          <a:prstGeom prst="rect">
            <a:avLst/>
          </a:prstGeom>
          <a:ln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16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/>
      <p:bldP spid="1028" grpId="0"/>
      <p:bldP spid="10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Placeholder 10241"/>
          <p:cNvSpPr>
            <a:spLocks noGrp="1"/>
          </p:cNvSpPr>
          <p:nvPr>
            <p:ph type="body" sz="half" idx="4294967295"/>
          </p:nvPr>
        </p:nvSpPr>
        <p:spPr>
          <a:xfrm>
            <a:off x="2057400" y="1066800"/>
            <a:ext cx="6781800" cy="5334000"/>
          </a:xfrm>
          <a:ln/>
        </p:spPr>
        <p:txBody>
          <a:bodyPr wrap="square" lIns="91440" tIns="45720" rIns="91440" bIns="45720" anchor="t" anchorCtr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en-US" altLang="en-US" sz="3600" b="1" dirty="0">
                <a:solidFill>
                  <a:srgbClr val="006600"/>
                </a:solidFill>
                <a:latin typeface="Arial" charset="0"/>
              </a:rPr>
              <a:t>Increasing Population,</a:t>
            </a:r>
          </a:p>
          <a:p>
            <a:endParaRPr/>
          </a:p>
          <a:p>
            <a:r>
              <a:rPr lang="en-US" altLang="en-US" sz="3600" b="1" dirty="0">
                <a:solidFill>
                  <a:srgbClr val="9900CC"/>
                </a:solidFill>
                <a:latin typeface="Arial" charset="0"/>
              </a:rPr>
              <a:t>Increasing Insurance needs,</a:t>
            </a:r>
          </a:p>
          <a:p>
            <a:endParaRPr/>
          </a:p>
          <a:p>
            <a:r>
              <a:rPr lang="en-US" altLang="en-US" sz="3600" b="1" dirty="0">
                <a:solidFill>
                  <a:srgbClr val="00CC00"/>
                </a:solidFill>
                <a:latin typeface="Arial" charset="0"/>
              </a:rPr>
              <a:t>Continuous launching of New Life Insurance policies</a:t>
            </a:r>
          </a:p>
          <a:p>
            <a:endParaRPr/>
          </a:p>
          <a:p>
            <a:pPr>
              <a:buNone/>
            </a:pPr>
            <a:r>
              <a:rPr lang="en-US" altLang="en-US" sz="3600" b="1" dirty="0">
                <a:solidFill>
                  <a:srgbClr val="0000CC"/>
                </a:solidFill>
                <a:latin typeface="Arial" charset="0"/>
              </a:rPr>
              <a:t>have been increasing Life </a:t>
            </a:r>
          </a:p>
          <a:p>
            <a:pPr>
              <a:buNone/>
            </a:pPr>
            <a:r>
              <a:rPr lang="en-US" altLang="en-US" sz="3600" b="1" dirty="0">
                <a:solidFill>
                  <a:srgbClr val="0000CC"/>
                </a:solidFill>
                <a:latin typeface="Arial" charset="0"/>
              </a:rPr>
              <a:t>Insurance SALES every year </a:t>
            </a:r>
          </a:p>
          <a:p>
            <a:pPr>
              <a:buNone/>
            </a:pPr>
            <a:r>
              <a:rPr lang="en-US" altLang="en-US" sz="3600" b="1" dirty="0">
                <a:solidFill>
                  <a:srgbClr val="0000CC"/>
                </a:solidFill>
                <a:latin typeface="Arial" charset="0"/>
              </a:rPr>
              <a:t>in India.</a:t>
            </a:r>
          </a:p>
        </p:txBody>
      </p:sp>
      <p:pic>
        <p:nvPicPr>
          <p:cNvPr id="10243" name="Picture 10242"/>
          <p:cNvPicPr>
            <a:picLocks noChangeAspect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>
          <a:xfrm>
            <a:off x="152400" y="2667000"/>
            <a:ext cx="1447800" cy="291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8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2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20"/>
                            </p:stCondLst>
                            <p:childTnLst>
                              <p:par>
                                <p:cTn id="3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380"/>
                            </p:stCondLst>
                            <p:childTnLst>
                              <p:par>
                                <p:cTn id="4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102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102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102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Placeholder 11265"/>
          <p:cNvSpPr>
            <a:spLocks noGrp="1"/>
          </p:cNvSpPr>
          <p:nvPr>
            <p:ph type="body" idx="4294967295"/>
          </p:nvPr>
        </p:nvSpPr>
        <p:spPr>
          <a:xfrm>
            <a:off x="1905000" y="990600"/>
            <a:ext cx="7010400" cy="5562600"/>
          </a:xfrm>
          <a:ln/>
        </p:spPr>
        <p:txBody>
          <a:bodyPr wrap="square" lIns="91440" tIns="45720" rIns="91440" bIns="45720" anchor="t" anchorCtr="0"/>
          <a:lstStyle/>
          <a:p>
            <a:r>
              <a:rPr lang="en-US" altLang="en-US" sz="4000" b="1" dirty="0">
                <a:solidFill>
                  <a:srgbClr val="990099"/>
                </a:solidFill>
                <a:latin typeface="Arial" charset="0"/>
              </a:rPr>
              <a:t>Work according to your own TIMINGS</a:t>
            </a:r>
          </a:p>
          <a:p>
            <a:endParaRPr/>
          </a:p>
          <a:p>
            <a:pPr lvl="1"/>
            <a:r>
              <a:rPr lang="en-US" altLang="en-US" sz="3600" dirty="0">
                <a:solidFill>
                  <a:srgbClr val="0000FF"/>
                </a:solidFill>
                <a:latin typeface="Arial" charset="0"/>
              </a:rPr>
              <a:t>Great opportunity </a:t>
            </a:r>
          </a:p>
          <a:p>
            <a:pPr lvl="1">
              <a:buNone/>
            </a:pPr>
            <a:r>
              <a:rPr lang="en-US" altLang="en-US" sz="3600" dirty="0">
                <a:solidFill>
                  <a:srgbClr val="0000FF"/>
                </a:solidFill>
                <a:latin typeface="Arial" charset="0"/>
              </a:rPr>
              <a:t> to manage your</a:t>
            </a:r>
          </a:p>
          <a:p>
            <a:pPr lvl="1">
              <a:buNone/>
            </a:pPr>
            <a:r>
              <a:rPr lang="en-US" altLang="en-US" sz="3600" dirty="0">
                <a:solidFill>
                  <a:srgbClr val="0000FF"/>
                </a:solidFill>
                <a:latin typeface="Arial" charset="0"/>
              </a:rPr>
              <a:t> free time</a:t>
            </a:r>
          </a:p>
          <a:p>
            <a:pPr lvl="1">
              <a:buNone/>
            </a:pPr>
            <a:endParaRPr/>
          </a:p>
          <a:p>
            <a:pPr lvl="1"/>
            <a:r>
              <a:rPr lang="en-US" altLang="en-US" sz="3600" dirty="0">
                <a:solidFill>
                  <a:srgbClr val="0000FF"/>
                </a:solidFill>
                <a:latin typeface="Arial" charset="0"/>
              </a:rPr>
              <a:t>Part time agents are most successful agents</a:t>
            </a:r>
          </a:p>
        </p:txBody>
      </p:sp>
      <p:pic>
        <p:nvPicPr>
          <p:cNvPr id="11267" name="Picture 11266"/>
          <p:cNvPicPr>
            <a:picLocks noChangeAspect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>
          <a:xfrm>
            <a:off x="7086600" y="2819400"/>
            <a:ext cx="1371600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68" name="Picture 11267"/>
          <p:cNvPicPr>
            <a:picLocks noChangeAspect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>
          <a:xfrm>
            <a:off x="533400" y="2362200"/>
            <a:ext cx="971550" cy="295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00"/>
                            </p:stCondLst>
                            <p:childTnLst>
                              <p:par>
                                <p:cTn id="1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880"/>
                            </p:stCondLst>
                            <p:childTnLst>
                              <p:par>
                                <p:cTn id="2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400"/>
                            </p:stCondLst>
                            <p:childTnLst>
                              <p:par>
                                <p:cTn id="2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">
  <a:themeElements>
    <a:clrScheme name="">
      <a:dk1>
        <a:srgbClr val="ffffff"/>
      </a:dk1>
      <a:lt1>
        <a:srgbClr val="000000"/>
      </a:lt1>
      <a:dk2>
        <a:srgbClr val="808080"/>
      </a:dk2>
      <a:lt2>
        <a:srgbClr val="000000"/>
      </a:lt2>
      <a:accent1>
        <a:srgbClr val="00cc99"/>
      </a:accent1>
      <a:accent2>
        <a:srgbClr val="3333cc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</a:fillStyleLst>
      <a:lnStyleLst>
        <a:ln w="9259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3000" dir="5400000" rotWithShape="0">
              <a:schemeClr val="phClr">
                <a:alpha val="38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AppVersion>12.000</AppVersion>
  <Characters>0</Characters>
  <CharactersWithSpaces>0</CharactersWithSpaces>
  <DocSecurity>0</DocSecurity>
  <HyperlinksChanged>false</HyperlinksChanged>
  <Lines>0</Lines>
  <LinksUpToDate>false</LinksUpToDate>
  <Pages>43</Pages>
  <Paragraphs>282</Paragraphs>
  <Words>1101</Words>
  <TotalTime>0</TotalTime>
  <MMClips>0</MMClips>
  <ScaleCrop>false</ScaleCrop>
  <HeadingPairs>
    <vt:vector size="2" baseType="variant">
      <vt:variant>
        <vt:lpstr>제목</vt:lpstr>
      </vt:variant>
      <vt:variant>
        <vt:i4>1</vt:i4>
      </vt:variant>
    </vt:vector>
  </HeadingPairs>
  <TitlesOfParts>
    <vt:vector size="1" baseType="lpstr">
      <vt:lpstr>Title text</vt:lpstr>
    </vt:vector>
  </TitlesOfParts>
  <SharedDoc>false</SharedDoc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3</cp:revision>
  <cp:lastModifiedBy>smita.lic</cp:lastModifiedBy>
  <dc:title>LIC AGENCY for Life Long Income to YOU &amp; Your Family</dc:title>
  <dcterms:modified xsi:type="dcterms:W3CDTF">2015-06-04T13:25:48Z</dcterms:modified>
</cp:coreProperties>
</file>

<file path=docProps/infrawarePen.xml><?xml version="1.0" encoding="utf-8"?>
<InfrawarePenDraw xmlns="http://www.infraware.co.kr/2012/penmode"/>
</file>